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89" r:id="rId4"/>
    <p:sldId id="263" r:id="rId5"/>
    <p:sldId id="266" r:id="rId6"/>
    <p:sldId id="264" r:id="rId7"/>
    <p:sldId id="268" r:id="rId8"/>
    <p:sldId id="272" r:id="rId9"/>
    <p:sldId id="265" r:id="rId10"/>
    <p:sldId id="269" r:id="rId11"/>
    <p:sldId id="267" r:id="rId12"/>
    <p:sldId id="270" r:id="rId13"/>
    <p:sldId id="271" r:id="rId14"/>
    <p:sldId id="286" r:id="rId15"/>
    <p:sldId id="290" r:id="rId16"/>
    <p:sldId id="257" r:id="rId17"/>
    <p:sldId id="259" r:id="rId18"/>
    <p:sldId id="262" r:id="rId19"/>
    <p:sldId id="260" r:id="rId20"/>
    <p:sldId id="261" r:id="rId21"/>
    <p:sldId id="291" r:id="rId22"/>
    <p:sldId id="273" r:id="rId23"/>
    <p:sldId id="292" r:id="rId24"/>
    <p:sldId id="283" r:id="rId25"/>
    <p:sldId id="274" r:id="rId26"/>
    <p:sldId id="275" r:id="rId27"/>
    <p:sldId id="276" r:id="rId28"/>
    <p:sldId id="277" r:id="rId29"/>
    <p:sldId id="278" r:id="rId30"/>
    <p:sldId id="280" r:id="rId31"/>
    <p:sldId id="285" r:id="rId32"/>
    <p:sldId id="279" r:id="rId33"/>
    <p:sldId id="282" r:id="rId34"/>
    <p:sldId id="281" r:id="rId35"/>
    <p:sldId id="287" r:id="rId36"/>
    <p:sldId id="284" r:id="rId37"/>
    <p:sldId id="288"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053"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D46F9F-BA87-4829-BDC8-CB491BFC7DF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F98438C-65FA-405B-80F0-B579F354B8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AABBF14-F6DA-435B-AC4E-5DA62546049D}"/>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5" name="フッター プレースホルダー 4">
            <a:extLst>
              <a:ext uri="{FF2B5EF4-FFF2-40B4-BE49-F238E27FC236}">
                <a16:creationId xmlns:a16="http://schemas.microsoft.com/office/drawing/2014/main" id="{891B3302-AF1C-4566-86DB-6F09226BE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53536C3-0B15-4BE0-AD1E-84176FDEBC3D}"/>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3717976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17F11-F05D-46E7-A536-73B361262A3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E02361F-A6E7-47F1-BDC1-E5CA8837980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991722A-BA8B-47E6-BB57-0CB023B3434C}"/>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5" name="フッター プレースホルダー 4">
            <a:extLst>
              <a:ext uri="{FF2B5EF4-FFF2-40B4-BE49-F238E27FC236}">
                <a16:creationId xmlns:a16="http://schemas.microsoft.com/office/drawing/2014/main" id="{75B6D797-324D-4DC9-B7A5-62543E3964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343A2B4-0DC6-4E4B-9497-765B8C968773}"/>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1193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445F1D6-917E-4E94-8548-15BF0CEC250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EAC64A0-6FD2-42DB-8A04-3E5399A604F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9AB3DA-A7D5-4E7D-891C-40AE74609EE6}"/>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5" name="フッター プレースホルダー 4">
            <a:extLst>
              <a:ext uri="{FF2B5EF4-FFF2-40B4-BE49-F238E27FC236}">
                <a16:creationId xmlns:a16="http://schemas.microsoft.com/office/drawing/2014/main" id="{C2CC876A-1121-4048-9D82-82B3732B04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6E69E4-05F8-46E2-A988-DF8C362337D9}"/>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587885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63386F-0912-4B31-96A5-AC2C38F1C0F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9E0AF3-7F4B-44D1-9809-771EDD90AED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3BC81CE-F22B-4968-B304-65ABEF063FF5}"/>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5" name="フッター プレースホルダー 4">
            <a:extLst>
              <a:ext uri="{FF2B5EF4-FFF2-40B4-BE49-F238E27FC236}">
                <a16:creationId xmlns:a16="http://schemas.microsoft.com/office/drawing/2014/main" id="{E8406229-F035-4BBC-8EDB-BEB9A43C00A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27D70E-AEF5-49A2-A984-01A8DF432DE2}"/>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342318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70A70-03A4-4AB8-851B-CD0E08B2C9C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863036-EB9D-42DD-AA40-B94142F576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AA0336F-0CD7-4063-9463-0176B5C76FD6}"/>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5" name="フッター プレースホルダー 4">
            <a:extLst>
              <a:ext uri="{FF2B5EF4-FFF2-40B4-BE49-F238E27FC236}">
                <a16:creationId xmlns:a16="http://schemas.microsoft.com/office/drawing/2014/main" id="{39597D04-F047-46C3-9B86-2C341A23A5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8D8F38-3272-4804-A2D3-549C2DF6619D}"/>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84953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FF131-BC86-4582-A2C2-A849C9102DE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A2E32D0-BBF9-438D-9939-F9C82D59C02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378FCBC-9205-47C1-92FD-A0F5E435D50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42B9E9B-C29D-4A4B-907A-481F0FD6B36B}"/>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6" name="フッター プレースホルダー 5">
            <a:extLst>
              <a:ext uri="{FF2B5EF4-FFF2-40B4-BE49-F238E27FC236}">
                <a16:creationId xmlns:a16="http://schemas.microsoft.com/office/drawing/2014/main" id="{CEE96D46-AF97-4F8A-A6DC-5F25FE5672C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4C3778D-5F43-42DA-AD4F-047D465656E3}"/>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89469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7636B-FE36-4182-A59C-0EAF7083823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60351B-BE61-4C10-8FFB-FD11AE528E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F02578-7143-4FC1-AF5B-4AC4BB21DB8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246318-C5F3-4C89-B576-E086F0C749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69457B4-8B80-4FC7-895E-5266C37E0A0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F2473BC-0876-4F08-AF52-1E08F4FB41E9}"/>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8" name="フッター プレースホルダー 7">
            <a:extLst>
              <a:ext uri="{FF2B5EF4-FFF2-40B4-BE49-F238E27FC236}">
                <a16:creationId xmlns:a16="http://schemas.microsoft.com/office/drawing/2014/main" id="{AFAC9F46-8643-4D21-9911-78FD0B33D6D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307AA52-04B9-40C8-BA18-D5382ADD4941}"/>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1327523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3B601B-CCAC-4858-92F7-B7BFF503EF7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361DFB0-78B2-4B5B-9D9B-741777ABBE6F}"/>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4" name="フッター プレースホルダー 3">
            <a:extLst>
              <a:ext uri="{FF2B5EF4-FFF2-40B4-BE49-F238E27FC236}">
                <a16:creationId xmlns:a16="http://schemas.microsoft.com/office/drawing/2014/main" id="{62784F30-E2FB-4A75-8243-6FB2461EA29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0C2D410-7377-4FAE-8F25-7178E4AE5D72}"/>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2665617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A4DF884-3ED9-42EB-8600-28184C8EF910}"/>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3" name="フッター プレースホルダー 2">
            <a:extLst>
              <a:ext uri="{FF2B5EF4-FFF2-40B4-BE49-F238E27FC236}">
                <a16:creationId xmlns:a16="http://schemas.microsoft.com/office/drawing/2014/main" id="{7ADB6137-254E-4548-BC28-1C76D08BD68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C3087F4-D435-41B1-9B4E-241139163851}"/>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1212463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AD182-F9B7-42EF-9ABA-7F62807B02D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91A60-E6DF-41AC-8E2D-514F16848C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215F4E2-9334-4D7F-AED8-2A5D00F4F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1BD574A-E3FD-42A0-A0D5-1B3AFED0F3E6}"/>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6" name="フッター プレースホルダー 5">
            <a:extLst>
              <a:ext uri="{FF2B5EF4-FFF2-40B4-BE49-F238E27FC236}">
                <a16:creationId xmlns:a16="http://schemas.microsoft.com/office/drawing/2014/main" id="{10AF4FE2-35A1-4FB0-B51B-9F9A6229CD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103A027-8538-4272-BEBF-8FFB7EB0BB6E}"/>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2454492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272696-4BE5-4728-99E0-5DEC05150F8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BE32C23-9458-4754-A135-935D14B884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3BF8EB8-A6E3-445C-8A08-5870CDDFA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5016C9-F916-4ABE-A6B5-8A342E1DFBCC}"/>
              </a:ext>
            </a:extLst>
          </p:cNvPr>
          <p:cNvSpPr>
            <a:spLocks noGrp="1"/>
          </p:cNvSpPr>
          <p:nvPr>
            <p:ph type="dt" sz="half" idx="10"/>
          </p:nvPr>
        </p:nvSpPr>
        <p:spPr/>
        <p:txBody>
          <a:bodyPr/>
          <a:lstStyle/>
          <a:p>
            <a:fld id="{4713A203-5884-4AB0-8313-78D6A8EB716B}" type="datetimeFigureOut">
              <a:rPr kumimoji="1" lang="ja-JP" altLang="en-US" smtClean="0"/>
              <a:t>2021/8/31</a:t>
            </a:fld>
            <a:endParaRPr kumimoji="1" lang="ja-JP" altLang="en-US"/>
          </a:p>
        </p:txBody>
      </p:sp>
      <p:sp>
        <p:nvSpPr>
          <p:cNvPr id="6" name="フッター プレースホルダー 5">
            <a:extLst>
              <a:ext uri="{FF2B5EF4-FFF2-40B4-BE49-F238E27FC236}">
                <a16:creationId xmlns:a16="http://schemas.microsoft.com/office/drawing/2014/main" id="{54E28C22-8515-4857-907A-294DC909FC1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75EBE2C-B628-4A72-B05F-27DC5687979E}"/>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1309454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D864D00-6B54-49BB-873E-2584101EF9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050B2E-D2DC-4070-9F1C-F911C8CEA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4229A5-23A7-4B91-8895-2BDC4C909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3A203-5884-4AB0-8313-78D6A8EB716B}" type="datetimeFigureOut">
              <a:rPr kumimoji="1" lang="ja-JP" altLang="en-US" smtClean="0"/>
              <a:t>2021/8/31</a:t>
            </a:fld>
            <a:endParaRPr kumimoji="1" lang="ja-JP" altLang="en-US"/>
          </a:p>
        </p:txBody>
      </p:sp>
      <p:sp>
        <p:nvSpPr>
          <p:cNvPr id="5" name="フッター プレースホルダー 4">
            <a:extLst>
              <a:ext uri="{FF2B5EF4-FFF2-40B4-BE49-F238E27FC236}">
                <a16:creationId xmlns:a16="http://schemas.microsoft.com/office/drawing/2014/main" id="{BB1F96A5-B415-44A0-8D9E-4307019C4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0121D0A-8243-48AC-BC10-8DBC4BD1C5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2742261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7.png"/><Relationship Id="rId7"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19.xml"/><Relationship Id="rId18" Type="http://schemas.openxmlformats.org/officeDocument/2006/relationships/slide" Target="slide23.xml"/><Relationship Id="rId3" Type="http://schemas.openxmlformats.org/officeDocument/2006/relationships/slide" Target="slide5.xml"/><Relationship Id="rId21" Type="http://schemas.openxmlformats.org/officeDocument/2006/relationships/slide" Target="slide28.xml"/><Relationship Id="rId7" Type="http://schemas.openxmlformats.org/officeDocument/2006/relationships/slide" Target="slide14.xml"/><Relationship Id="rId12" Type="http://schemas.openxmlformats.org/officeDocument/2006/relationships/slide" Target="slide18.xml"/><Relationship Id="rId17" Type="http://schemas.openxmlformats.org/officeDocument/2006/relationships/slide" Target="slide24.xml"/><Relationship Id="rId25" Type="http://schemas.openxmlformats.org/officeDocument/2006/relationships/slide" Target="slide36.xml"/><Relationship Id="rId2" Type="http://schemas.openxmlformats.org/officeDocument/2006/relationships/slide" Target="slide4.xml"/><Relationship Id="rId16" Type="http://schemas.openxmlformats.org/officeDocument/2006/relationships/slide" Target="slide22.xml"/><Relationship Id="rId20" Type="http://schemas.openxmlformats.org/officeDocument/2006/relationships/slide" Target="slide27.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17.xml"/><Relationship Id="rId24" Type="http://schemas.openxmlformats.org/officeDocument/2006/relationships/slide" Target="slide33.xml"/><Relationship Id="rId5" Type="http://schemas.openxmlformats.org/officeDocument/2006/relationships/slide" Target="slide9.xml"/><Relationship Id="rId15" Type="http://schemas.openxmlformats.org/officeDocument/2006/relationships/slide" Target="slide21.xml"/><Relationship Id="rId23" Type="http://schemas.openxmlformats.org/officeDocument/2006/relationships/slide" Target="slide30.xml"/><Relationship Id="rId10" Type="http://schemas.openxmlformats.org/officeDocument/2006/relationships/slide" Target="slide16.xml"/><Relationship Id="rId19" Type="http://schemas.openxmlformats.org/officeDocument/2006/relationships/slide" Target="slide25.xml"/><Relationship Id="rId4" Type="http://schemas.openxmlformats.org/officeDocument/2006/relationships/slide" Target="slide6.xml"/><Relationship Id="rId9" Type="http://schemas.openxmlformats.org/officeDocument/2006/relationships/slide" Target="slide15.xml"/><Relationship Id="rId14" Type="http://schemas.openxmlformats.org/officeDocument/2006/relationships/slide" Target="slide20.xml"/><Relationship Id="rId22" Type="http://schemas.openxmlformats.org/officeDocument/2006/relationships/slide" Target="slide3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slide" Target="slide2.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slide" Target="slide2.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343AC07A-BD3C-4227-9FE9-DEEC630AF87F}"/>
              </a:ext>
            </a:extLst>
          </p:cNvPr>
          <p:cNvGrpSpPr/>
          <p:nvPr/>
        </p:nvGrpSpPr>
        <p:grpSpPr>
          <a:xfrm rot="1800000">
            <a:off x="169665" y="4722425"/>
            <a:ext cx="2172209" cy="2150917"/>
            <a:chOff x="6898828" y="-136466"/>
            <a:chExt cx="4747313" cy="4700778"/>
          </a:xfrm>
        </p:grpSpPr>
        <p:grpSp>
          <p:nvGrpSpPr>
            <p:cNvPr id="6" name="グループ化 5">
              <a:extLst>
                <a:ext uri="{FF2B5EF4-FFF2-40B4-BE49-F238E27FC236}">
                  <a16:creationId xmlns:a16="http://schemas.microsoft.com/office/drawing/2014/main" id="{AF34DA64-58D0-4AEB-90C6-CB6285C3B9DD}"/>
                </a:ext>
              </a:extLst>
            </p:cNvPr>
            <p:cNvGrpSpPr/>
            <p:nvPr/>
          </p:nvGrpSpPr>
          <p:grpSpPr>
            <a:xfrm>
              <a:off x="8107944" y="-136466"/>
              <a:ext cx="2328146" cy="2190582"/>
              <a:chOff x="8107944" y="-136466"/>
              <a:chExt cx="2328146" cy="2190582"/>
            </a:xfrm>
          </p:grpSpPr>
          <p:sp>
            <p:nvSpPr>
              <p:cNvPr id="36" name="フリーフォーム 35">
                <a:extLst>
                  <a:ext uri="{FF2B5EF4-FFF2-40B4-BE49-F238E27FC236}">
                    <a16:creationId xmlns:a16="http://schemas.microsoft.com/office/drawing/2014/main" id="{A45FD72D-4A3C-4A23-A94D-AFACB28CFDA5}"/>
                  </a:ext>
                </a:extLst>
              </p:cNvPr>
              <p:cNvSpPr/>
              <p:nvPr/>
            </p:nvSpPr>
            <p:spPr>
              <a:xfrm>
                <a:off x="8107944" y="-136466"/>
                <a:ext cx="2328146" cy="2190582"/>
              </a:xfrm>
              <a:custGeom>
                <a:avLst/>
                <a:gdLst>
                  <a:gd name="connsiteX0" fmla="*/ 0 w 2303362"/>
                  <a:gd name="connsiteY0" fmla="*/ 2002421 h 2141317"/>
                  <a:gd name="connsiteX1" fmla="*/ 544010 w 2303362"/>
                  <a:gd name="connsiteY1" fmla="*/ 0 h 2141317"/>
                  <a:gd name="connsiteX2" fmla="*/ 891251 w 2303362"/>
                  <a:gd name="connsiteY2" fmla="*/ 706056 h 2141317"/>
                  <a:gd name="connsiteX3" fmla="*/ 1527858 w 2303362"/>
                  <a:gd name="connsiteY3" fmla="*/ 706056 h 2141317"/>
                  <a:gd name="connsiteX4" fmla="*/ 1967696 w 2303362"/>
                  <a:gd name="connsiteY4" fmla="*/ 138896 h 2141317"/>
                  <a:gd name="connsiteX5" fmla="*/ 2303362 w 2303362"/>
                  <a:gd name="connsiteY5" fmla="*/ 1493134 h 2141317"/>
                  <a:gd name="connsiteX6" fmla="*/ 2303362 w 2303362"/>
                  <a:gd name="connsiteY6" fmla="*/ 2002421 h 2141317"/>
                  <a:gd name="connsiteX7" fmla="*/ 1203767 w 2303362"/>
                  <a:gd name="connsiteY7" fmla="*/ 2141317 h 2141317"/>
                  <a:gd name="connsiteX8" fmla="*/ 0 w 2303362"/>
                  <a:gd name="connsiteY8" fmla="*/ 2002421 h 2141317"/>
                  <a:gd name="connsiteX0" fmla="*/ 0 w 2303362"/>
                  <a:gd name="connsiteY0" fmla="*/ 2002421 h 2141317"/>
                  <a:gd name="connsiteX1" fmla="*/ 544010 w 2303362"/>
                  <a:gd name="connsiteY1" fmla="*/ 0 h 2141317"/>
                  <a:gd name="connsiteX2" fmla="*/ 891251 w 2303362"/>
                  <a:gd name="connsiteY2" fmla="*/ 706056 h 2141317"/>
                  <a:gd name="connsiteX3" fmla="*/ 1527858 w 2303362"/>
                  <a:gd name="connsiteY3" fmla="*/ 706056 h 2141317"/>
                  <a:gd name="connsiteX4" fmla="*/ 1967696 w 2303362"/>
                  <a:gd name="connsiteY4" fmla="*/ 138896 h 2141317"/>
                  <a:gd name="connsiteX5" fmla="*/ 2303362 w 2303362"/>
                  <a:gd name="connsiteY5" fmla="*/ 1493134 h 2141317"/>
                  <a:gd name="connsiteX6" fmla="*/ 2303362 w 2303362"/>
                  <a:gd name="connsiteY6" fmla="*/ 2002421 h 2141317"/>
                  <a:gd name="connsiteX7" fmla="*/ 1203767 w 2303362"/>
                  <a:gd name="connsiteY7" fmla="*/ 2141317 h 2141317"/>
                  <a:gd name="connsiteX8" fmla="*/ 0 w 2303362"/>
                  <a:gd name="connsiteY8" fmla="*/ 2002421 h 2141317"/>
                  <a:gd name="connsiteX0" fmla="*/ 0 w 2303362"/>
                  <a:gd name="connsiteY0" fmla="*/ 2002421 h 2157312"/>
                  <a:gd name="connsiteX1" fmla="*/ 544010 w 2303362"/>
                  <a:gd name="connsiteY1" fmla="*/ 0 h 2157312"/>
                  <a:gd name="connsiteX2" fmla="*/ 891251 w 2303362"/>
                  <a:gd name="connsiteY2" fmla="*/ 706056 h 2157312"/>
                  <a:gd name="connsiteX3" fmla="*/ 1527858 w 2303362"/>
                  <a:gd name="connsiteY3" fmla="*/ 706056 h 2157312"/>
                  <a:gd name="connsiteX4" fmla="*/ 1967696 w 2303362"/>
                  <a:gd name="connsiteY4" fmla="*/ 138896 h 2157312"/>
                  <a:gd name="connsiteX5" fmla="*/ 2303362 w 2303362"/>
                  <a:gd name="connsiteY5" fmla="*/ 1493134 h 2157312"/>
                  <a:gd name="connsiteX6" fmla="*/ 2303362 w 2303362"/>
                  <a:gd name="connsiteY6" fmla="*/ 2002421 h 2157312"/>
                  <a:gd name="connsiteX7" fmla="*/ 1203767 w 2303362"/>
                  <a:gd name="connsiteY7" fmla="*/ 2141317 h 2157312"/>
                  <a:gd name="connsiteX8" fmla="*/ 0 w 2303362"/>
                  <a:gd name="connsiteY8" fmla="*/ 2002421 h 2157312"/>
                  <a:gd name="connsiteX0" fmla="*/ 0 w 2303362"/>
                  <a:gd name="connsiteY0" fmla="*/ 2002421 h 2157312"/>
                  <a:gd name="connsiteX1" fmla="*/ 544010 w 2303362"/>
                  <a:gd name="connsiteY1" fmla="*/ 0 h 2157312"/>
                  <a:gd name="connsiteX2" fmla="*/ 891251 w 2303362"/>
                  <a:gd name="connsiteY2" fmla="*/ 706056 h 2157312"/>
                  <a:gd name="connsiteX3" fmla="*/ 1527858 w 2303362"/>
                  <a:gd name="connsiteY3" fmla="*/ 706056 h 2157312"/>
                  <a:gd name="connsiteX4" fmla="*/ 1967696 w 2303362"/>
                  <a:gd name="connsiteY4" fmla="*/ 138896 h 2157312"/>
                  <a:gd name="connsiteX5" fmla="*/ 2303362 w 2303362"/>
                  <a:gd name="connsiteY5" fmla="*/ 1493134 h 2157312"/>
                  <a:gd name="connsiteX6" fmla="*/ 2303362 w 2303362"/>
                  <a:gd name="connsiteY6" fmla="*/ 2002421 h 2157312"/>
                  <a:gd name="connsiteX7" fmla="*/ 1203767 w 2303362"/>
                  <a:gd name="connsiteY7" fmla="*/ 2141317 h 2157312"/>
                  <a:gd name="connsiteX8" fmla="*/ 0 w 2303362"/>
                  <a:gd name="connsiteY8" fmla="*/ 2002421 h 2157312"/>
                  <a:gd name="connsiteX0" fmla="*/ 0 w 2303362"/>
                  <a:gd name="connsiteY0" fmla="*/ 2002421 h 2141317"/>
                  <a:gd name="connsiteX1" fmla="*/ 544010 w 2303362"/>
                  <a:gd name="connsiteY1" fmla="*/ 0 h 2141317"/>
                  <a:gd name="connsiteX2" fmla="*/ 891251 w 2303362"/>
                  <a:gd name="connsiteY2" fmla="*/ 706056 h 2141317"/>
                  <a:gd name="connsiteX3" fmla="*/ 1527858 w 2303362"/>
                  <a:gd name="connsiteY3" fmla="*/ 706056 h 2141317"/>
                  <a:gd name="connsiteX4" fmla="*/ 1967696 w 2303362"/>
                  <a:gd name="connsiteY4" fmla="*/ 138896 h 2141317"/>
                  <a:gd name="connsiteX5" fmla="*/ 2303362 w 2303362"/>
                  <a:gd name="connsiteY5" fmla="*/ 1493134 h 2141317"/>
                  <a:gd name="connsiteX6" fmla="*/ 2303362 w 2303362"/>
                  <a:gd name="connsiteY6" fmla="*/ 2002421 h 2141317"/>
                  <a:gd name="connsiteX7" fmla="*/ 1203767 w 2303362"/>
                  <a:gd name="connsiteY7" fmla="*/ 2141317 h 2141317"/>
                  <a:gd name="connsiteX8" fmla="*/ 0 w 2303362"/>
                  <a:gd name="connsiteY8" fmla="*/ 2002421 h 2141317"/>
                  <a:gd name="connsiteX0" fmla="*/ 0 w 2303362"/>
                  <a:gd name="connsiteY0" fmla="*/ 2002421 h 2176041"/>
                  <a:gd name="connsiteX1" fmla="*/ 544010 w 2303362"/>
                  <a:gd name="connsiteY1" fmla="*/ 0 h 2176041"/>
                  <a:gd name="connsiteX2" fmla="*/ 891251 w 2303362"/>
                  <a:gd name="connsiteY2" fmla="*/ 706056 h 2176041"/>
                  <a:gd name="connsiteX3" fmla="*/ 1527858 w 2303362"/>
                  <a:gd name="connsiteY3" fmla="*/ 706056 h 2176041"/>
                  <a:gd name="connsiteX4" fmla="*/ 1967696 w 2303362"/>
                  <a:gd name="connsiteY4" fmla="*/ 138896 h 2176041"/>
                  <a:gd name="connsiteX5" fmla="*/ 2303362 w 2303362"/>
                  <a:gd name="connsiteY5" fmla="*/ 1493134 h 2176041"/>
                  <a:gd name="connsiteX6" fmla="*/ 2303362 w 2303362"/>
                  <a:gd name="connsiteY6" fmla="*/ 2002421 h 2176041"/>
                  <a:gd name="connsiteX7" fmla="*/ 1122744 w 2303362"/>
                  <a:gd name="connsiteY7" fmla="*/ 2176041 h 2176041"/>
                  <a:gd name="connsiteX8" fmla="*/ 0 w 2303362"/>
                  <a:gd name="connsiteY8" fmla="*/ 2002421 h 2176041"/>
                  <a:gd name="connsiteX0" fmla="*/ 0 w 2303362"/>
                  <a:gd name="connsiteY0" fmla="*/ 2002421 h 2176041"/>
                  <a:gd name="connsiteX1" fmla="*/ 544010 w 2303362"/>
                  <a:gd name="connsiteY1" fmla="*/ 0 h 2176041"/>
                  <a:gd name="connsiteX2" fmla="*/ 891251 w 2303362"/>
                  <a:gd name="connsiteY2" fmla="*/ 706056 h 2176041"/>
                  <a:gd name="connsiteX3" fmla="*/ 1527858 w 2303362"/>
                  <a:gd name="connsiteY3" fmla="*/ 706056 h 2176041"/>
                  <a:gd name="connsiteX4" fmla="*/ 1967696 w 2303362"/>
                  <a:gd name="connsiteY4" fmla="*/ 138896 h 2176041"/>
                  <a:gd name="connsiteX5" fmla="*/ 2303362 w 2303362"/>
                  <a:gd name="connsiteY5" fmla="*/ 1493134 h 2176041"/>
                  <a:gd name="connsiteX6" fmla="*/ 2303362 w 2303362"/>
                  <a:gd name="connsiteY6" fmla="*/ 2002421 h 2176041"/>
                  <a:gd name="connsiteX7" fmla="*/ 1122744 w 2303362"/>
                  <a:gd name="connsiteY7" fmla="*/ 2176041 h 2176041"/>
                  <a:gd name="connsiteX8" fmla="*/ 0 w 2303362"/>
                  <a:gd name="connsiteY8" fmla="*/ 2002421 h 2176041"/>
                  <a:gd name="connsiteX0" fmla="*/ 0 w 2303362"/>
                  <a:gd name="connsiteY0" fmla="*/ 2002421 h 2176041"/>
                  <a:gd name="connsiteX1" fmla="*/ 544010 w 2303362"/>
                  <a:gd name="connsiteY1" fmla="*/ 0 h 2176041"/>
                  <a:gd name="connsiteX2" fmla="*/ 891251 w 2303362"/>
                  <a:gd name="connsiteY2" fmla="*/ 706056 h 2176041"/>
                  <a:gd name="connsiteX3" fmla="*/ 1527858 w 2303362"/>
                  <a:gd name="connsiteY3" fmla="*/ 706056 h 2176041"/>
                  <a:gd name="connsiteX4" fmla="*/ 1967696 w 2303362"/>
                  <a:gd name="connsiteY4" fmla="*/ 138896 h 2176041"/>
                  <a:gd name="connsiteX5" fmla="*/ 2303362 w 2303362"/>
                  <a:gd name="connsiteY5" fmla="*/ 1493134 h 2176041"/>
                  <a:gd name="connsiteX6" fmla="*/ 2303362 w 2303362"/>
                  <a:gd name="connsiteY6" fmla="*/ 2002421 h 2176041"/>
                  <a:gd name="connsiteX7" fmla="*/ 1122744 w 2303362"/>
                  <a:gd name="connsiteY7" fmla="*/ 2176041 h 2176041"/>
                  <a:gd name="connsiteX8" fmla="*/ 0 w 2303362"/>
                  <a:gd name="connsiteY8" fmla="*/ 2002421 h 2176041"/>
                  <a:gd name="connsiteX0" fmla="*/ 0 w 2326512"/>
                  <a:gd name="connsiteY0" fmla="*/ 2095018 h 2184059"/>
                  <a:gd name="connsiteX1" fmla="*/ 567160 w 2326512"/>
                  <a:gd name="connsiteY1" fmla="*/ 0 h 2184059"/>
                  <a:gd name="connsiteX2" fmla="*/ 914401 w 2326512"/>
                  <a:gd name="connsiteY2" fmla="*/ 706056 h 2184059"/>
                  <a:gd name="connsiteX3" fmla="*/ 1551008 w 2326512"/>
                  <a:gd name="connsiteY3" fmla="*/ 706056 h 2184059"/>
                  <a:gd name="connsiteX4" fmla="*/ 1990846 w 2326512"/>
                  <a:gd name="connsiteY4" fmla="*/ 138896 h 2184059"/>
                  <a:gd name="connsiteX5" fmla="*/ 2326512 w 2326512"/>
                  <a:gd name="connsiteY5" fmla="*/ 1493134 h 2184059"/>
                  <a:gd name="connsiteX6" fmla="*/ 2326512 w 2326512"/>
                  <a:gd name="connsiteY6" fmla="*/ 2002421 h 2184059"/>
                  <a:gd name="connsiteX7" fmla="*/ 1145894 w 2326512"/>
                  <a:gd name="connsiteY7" fmla="*/ 2176041 h 2184059"/>
                  <a:gd name="connsiteX8" fmla="*/ 0 w 2326512"/>
                  <a:gd name="connsiteY8" fmla="*/ 2095018 h 2184059"/>
                  <a:gd name="connsiteX0" fmla="*/ 0 w 2349662"/>
                  <a:gd name="connsiteY0" fmla="*/ 2095018 h 2184059"/>
                  <a:gd name="connsiteX1" fmla="*/ 567160 w 2349662"/>
                  <a:gd name="connsiteY1" fmla="*/ 0 h 2184059"/>
                  <a:gd name="connsiteX2" fmla="*/ 914401 w 2349662"/>
                  <a:gd name="connsiteY2" fmla="*/ 706056 h 2184059"/>
                  <a:gd name="connsiteX3" fmla="*/ 1551008 w 2349662"/>
                  <a:gd name="connsiteY3" fmla="*/ 706056 h 2184059"/>
                  <a:gd name="connsiteX4" fmla="*/ 1990846 w 2349662"/>
                  <a:gd name="connsiteY4" fmla="*/ 138896 h 2184059"/>
                  <a:gd name="connsiteX5" fmla="*/ 2326512 w 2349662"/>
                  <a:gd name="connsiteY5" fmla="*/ 1493134 h 2184059"/>
                  <a:gd name="connsiteX6" fmla="*/ 2349662 w 2349662"/>
                  <a:gd name="connsiteY6" fmla="*/ 2071869 h 2184059"/>
                  <a:gd name="connsiteX7" fmla="*/ 1145894 w 2349662"/>
                  <a:gd name="connsiteY7" fmla="*/ 2176041 h 2184059"/>
                  <a:gd name="connsiteX8" fmla="*/ 0 w 2349662"/>
                  <a:gd name="connsiteY8" fmla="*/ 2095018 h 2184059"/>
                  <a:gd name="connsiteX0" fmla="*/ 0 w 2328146"/>
                  <a:gd name="connsiteY0" fmla="*/ 2105775 h 2190582"/>
                  <a:gd name="connsiteX1" fmla="*/ 545644 w 2328146"/>
                  <a:gd name="connsiteY1" fmla="*/ 0 h 2190582"/>
                  <a:gd name="connsiteX2" fmla="*/ 892885 w 2328146"/>
                  <a:gd name="connsiteY2" fmla="*/ 706056 h 2190582"/>
                  <a:gd name="connsiteX3" fmla="*/ 1529492 w 2328146"/>
                  <a:gd name="connsiteY3" fmla="*/ 706056 h 2190582"/>
                  <a:gd name="connsiteX4" fmla="*/ 1969330 w 2328146"/>
                  <a:gd name="connsiteY4" fmla="*/ 138896 h 2190582"/>
                  <a:gd name="connsiteX5" fmla="*/ 2304996 w 2328146"/>
                  <a:gd name="connsiteY5" fmla="*/ 1493134 h 2190582"/>
                  <a:gd name="connsiteX6" fmla="*/ 2328146 w 2328146"/>
                  <a:gd name="connsiteY6" fmla="*/ 2071869 h 2190582"/>
                  <a:gd name="connsiteX7" fmla="*/ 1124378 w 2328146"/>
                  <a:gd name="connsiteY7" fmla="*/ 2176041 h 2190582"/>
                  <a:gd name="connsiteX8" fmla="*/ 0 w 2328146"/>
                  <a:gd name="connsiteY8" fmla="*/ 2105775 h 219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146" h="2190582">
                    <a:moveTo>
                      <a:pt x="0" y="2105775"/>
                    </a:moveTo>
                    <a:lnTo>
                      <a:pt x="545644" y="0"/>
                    </a:lnTo>
                    <a:lnTo>
                      <a:pt x="892885" y="706056"/>
                    </a:lnTo>
                    <a:lnTo>
                      <a:pt x="1529492" y="706056"/>
                    </a:lnTo>
                    <a:lnTo>
                      <a:pt x="1969330" y="138896"/>
                    </a:lnTo>
                    <a:lnTo>
                      <a:pt x="2304996" y="1493134"/>
                    </a:lnTo>
                    <a:lnTo>
                      <a:pt x="2328146" y="2071869"/>
                    </a:lnTo>
                    <a:cubicBezTo>
                      <a:pt x="1938465" y="2187616"/>
                      <a:pt x="1618231" y="2152892"/>
                      <a:pt x="1124378" y="2176041"/>
                    </a:cubicBezTo>
                    <a:cubicBezTo>
                      <a:pt x="711547" y="2141317"/>
                      <a:pt x="424406" y="2267820"/>
                      <a:pt x="0" y="2105775"/>
                    </a:cubicBezTo>
                    <a:close/>
                  </a:path>
                </a:pathLst>
              </a:custGeom>
              <a:solidFill>
                <a:srgbClr val="0BAA7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8E4C8684-0C5F-40DB-9D48-2F490ED6278B}"/>
                  </a:ext>
                </a:extLst>
              </p:cNvPr>
              <p:cNvSpPr/>
              <p:nvPr/>
            </p:nvSpPr>
            <p:spPr>
              <a:xfrm>
                <a:off x="8280181" y="108970"/>
                <a:ext cx="2037144" cy="1863524"/>
              </a:xfrm>
              <a:custGeom>
                <a:avLst/>
                <a:gdLst>
                  <a:gd name="connsiteX0" fmla="*/ 0 w 2037144"/>
                  <a:gd name="connsiteY0" fmla="*/ 1643605 h 1828800"/>
                  <a:gd name="connsiteX1" fmla="*/ 393539 w 2037144"/>
                  <a:gd name="connsiteY1" fmla="*/ 0 h 1828800"/>
                  <a:gd name="connsiteX2" fmla="*/ 636607 w 2037144"/>
                  <a:gd name="connsiteY2" fmla="*/ 555585 h 1828800"/>
                  <a:gd name="connsiteX3" fmla="*/ 1412111 w 2037144"/>
                  <a:gd name="connsiteY3" fmla="*/ 567160 h 1828800"/>
                  <a:gd name="connsiteX4" fmla="*/ 1759352 w 2037144"/>
                  <a:gd name="connsiteY4" fmla="*/ 104172 h 1828800"/>
                  <a:gd name="connsiteX5" fmla="*/ 1886673 w 2037144"/>
                  <a:gd name="connsiteY5" fmla="*/ 833378 h 1828800"/>
                  <a:gd name="connsiteX6" fmla="*/ 2037144 w 2037144"/>
                  <a:gd name="connsiteY6" fmla="*/ 1666755 h 1828800"/>
                  <a:gd name="connsiteX7" fmla="*/ 1018572 w 2037144"/>
                  <a:gd name="connsiteY7" fmla="*/ 1828800 h 1828800"/>
                  <a:gd name="connsiteX8" fmla="*/ 0 w 2037144"/>
                  <a:gd name="connsiteY8" fmla="*/ 1643605 h 1828800"/>
                  <a:gd name="connsiteX0" fmla="*/ 0 w 2037144"/>
                  <a:gd name="connsiteY0" fmla="*/ 1643605 h 1828800"/>
                  <a:gd name="connsiteX1" fmla="*/ 393539 w 2037144"/>
                  <a:gd name="connsiteY1" fmla="*/ 0 h 1828800"/>
                  <a:gd name="connsiteX2" fmla="*/ 636607 w 2037144"/>
                  <a:gd name="connsiteY2" fmla="*/ 555585 h 1828800"/>
                  <a:gd name="connsiteX3" fmla="*/ 1412111 w 2037144"/>
                  <a:gd name="connsiteY3" fmla="*/ 567160 h 1828800"/>
                  <a:gd name="connsiteX4" fmla="*/ 1759352 w 2037144"/>
                  <a:gd name="connsiteY4" fmla="*/ 104172 h 1828800"/>
                  <a:gd name="connsiteX5" fmla="*/ 1886673 w 2037144"/>
                  <a:gd name="connsiteY5" fmla="*/ 833378 h 1828800"/>
                  <a:gd name="connsiteX6" fmla="*/ 2037144 w 2037144"/>
                  <a:gd name="connsiteY6" fmla="*/ 1666755 h 1828800"/>
                  <a:gd name="connsiteX7" fmla="*/ 1018572 w 2037144"/>
                  <a:gd name="connsiteY7" fmla="*/ 1828800 h 1828800"/>
                  <a:gd name="connsiteX8" fmla="*/ 0 w 2037144"/>
                  <a:gd name="connsiteY8" fmla="*/ 1643605 h 1828800"/>
                  <a:gd name="connsiteX0" fmla="*/ 0 w 2037144"/>
                  <a:gd name="connsiteY0" fmla="*/ 1643605 h 1863524"/>
                  <a:gd name="connsiteX1" fmla="*/ 393539 w 2037144"/>
                  <a:gd name="connsiteY1" fmla="*/ 0 h 1863524"/>
                  <a:gd name="connsiteX2" fmla="*/ 636607 w 2037144"/>
                  <a:gd name="connsiteY2" fmla="*/ 555585 h 1863524"/>
                  <a:gd name="connsiteX3" fmla="*/ 1412111 w 2037144"/>
                  <a:gd name="connsiteY3" fmla="*/ 567160 h 1863524"/>
                  <a:gd name="connsiteX4" fmla="*/ 1759352 w 2037144"/>
                  <a:gd name="connsiteY4" fmla="*/ 104172 h 1863524"/>
                  <a:gd name="connsiteX5" fmla="*/ 1886673 w 2037144"/>
                  <a:gd name="connsiteY5" fmla="*/ 833378 h 1863524"/>
                  <a:gd name="connsiteX6" fmla="*/ 2037144 w 2037144"/>
                  <a:gd name="connsiteY6" fmla="*/ 1666755 h 1863524"/>
                  <a:gd name="connsiteX7" fmla="*/ 1018572 w 2037144"/>
                  <a:gd name="connsiteY7" fmla="*/ 1863524 h 1863524"/>
                  <a:gd name="connsiteX8" fmla="*/ 0 w 2037144"/>
                  <a:gd name="connsiteY8" fmla="*/ 1643605 h 1863524"/>
                  <a:gd name="connsiteX0" fmla="*/ 0 w 2037144"/>
                  <a:gd name="connsiteY0" fmla="*/ 1643605 h 1863524"/>
                  <a:gd name="connsiteX1" fmla="*/ 393539 w 2037144"/>
                  <a:gd name="connsiteY1" fmla="*/ 0 h 1863524"/>
                  <a:gd name="connsiteX2" fmla="*/ 636607 w 2037144"/>
                  <a:gd name="connsiteY2" fmla="*/ 555585 h 1863524"/>
                  <a:gd name="connsiteX3" fmla="*/ 1412111 w 2037144"/>
                  <a:gd name="connsiteY3" fmla="*/ 567160 h 1863524"/>
                  <a:gd name="connsiteX4" fmla="*/ 1759352 w 2037144"/>
                  <a:gd name="connsiteY4" fmla="*/ 104172 h 1863524"/>
                  <a:gd name="connsiteX5" fmla="*/ 1886673 w 2037144"/>
                  <a:gd name="connsiteY5" fmla="*/ 833378 h 1863524"/>
                  <a:gd name="connsiteX6" fmla="*/ 2037144 w 2037144"/>
                  <a:gd name="connsiteY6" fmla="*/ 1666755 h 1863524"/>
                  <a:gd name="connsiteX7" fmla="*/ 1018572 w 2037144"/>
                  <a:gd name="connsiteY7" fmla="*/ 1863524 h 1863524"/>
                  <a:gd name="connsiteX8" fmla="*/ 0 w 2037144"/>
                  <a:gd name="connsiteY8" fmla="*/ 1643605 h 1863524"/>
                  <a:gd name="connsiteX0" fmla="*/ 0 w 2037144"/>
                  <a:gd name="connsiteY0" fmla="*/ 1643605 h 1863524"/>
                  <a:gd name="connsiteX1" fmla="*/ 393539 w 2037144"/>
                  <a:gd name="connsiteY1" fmla="*/ 0 h 1863524"/>
                  <a:gd name="connsiteX2" fmla="*/ 636607 w 2037144"/>
                  <a:gd name="connsiteY2" fmla="*/ 555585 h 1863524"/>
                  <a:gd name="connsiteX3" fmla="*/ 1412111 w 2037144"/>
                  <a:gd name="connsiteY3" fmla="*/ 567160 h 1863524"/>
                  <a:gd name="connsiteX4" fmla="*/ 1759352 w 2037144"/>
                  <a:gd name="connsiteY4" fmla="*/ 104172 h 1863524"/>
                  <a:gd name="connsiteX5" fmla="*/ 1886673 w 2037144"/>
                  <a:gd name="connsiteY5" fmla="*/ 833378 h 1863524"/>
                  <a:gd name="connsiteX6" fmla="*/ 2037144 w 2037144"/>
                  <a:gd name="connsiteY6" fmla="*/ 1666755 h 1863524"/>
                  <a:gd name="connsiteX7" fmla="*/ 1018572 w 2037144"/>
                  <a:gd name="connsiteY7" fmla="*/ 1863524 h 1863524"/>
                  <a:gd name="connsiteX8" fmla="*/ 0 w 2037144"/>
                  <a:gd name="connsiteY8" fmla="*/ 1643605 h 1863524"/>
                  <a:gd name="connsiteX0" fmla="*/ 0 w 2037144"/>
                  <a:gd name="connsiteY0" fmla="*/ 1643605 h 1863524"/>
                  <a:gd name="connsiteX1" fmla="*/ 393539 w 2037144"/>
                  <a:gd name="connsiteY1" fmla="*/ 0 h 1863524"/>
                  <a:gd name="connsiteX2" fmla="*/ 636607 w 2037144"/>
                  <a:gd name="connsiteY2" fmla="*/ 555585 h 1863524"/>
                  <a:gd name="connsiteX3" fmla="*/ 1412111 w 2037144"/>
                  <a:gd name="connsiteY3" fmla="*/ 567160 h 1863524"/>
                  <a:gd name="connsiteX4" fmla="*/ 1759352 w 2037144"/>
                  <a:gd name="connsiteY4" fmla="*/ 104172 h 1863524"/>
                  <a:gd name="connsiteX5" fmla="*/ 1886673 w 2037144"/>
                  <a:gd name="connsiteY5" fmla="*/ 833378 h 1863524"/>
                  <a:gd name="connsiteX6" fmla="*/ 2037144 w 2037144"/>
                  <a:gd name="connsiteY6" fmla="*/ 1666755 h 1863524"/>
                  <a:gd name="connsiteX7" fmla="*/ 1018572 w 2037144"/>
                  <a:gd name="connsiteY7" fmla="*/ 1863524 h 1863524"/>
                  <a:gd name="connsiteX8" fmla="*/ 0 w 2037144"/>
                  <a:gd name="connsiteY8" fmla="*/ 1643605 h 186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44" h="1863524">
                    <a:moveTo>
                      <a:pt x="0" y="1643605"/>
                    </a:moveTo>
                    <a:lnTo>
                      <a:pt x="393539" y="0"/>
                    </a:lnTo>
                    <a:lnTo>
                      <a:pt x="636607" y="555585"/>
                    </a:lnTo>
                    <a:lnTo>
                      <a:pt x="1412111" y="567160"/>
                    </a:lnTo>
                    <a:lnTo>
                      <a:pt x="1759352" y="104172"/>
                    </a:lnTo>
                    <a:lnTo>
                      <a:pt x="1886673" y="833378"/>
                    </a:lnTo>
                    <a:cubicBezTo>
                      <a:pt x="2052577" y="1238492"/>
                      <a:pt x="1986987" y="1388963"/>
                      <a:pt x="2037144" y="1666755"/>
                    </a:cubicBezTo>
                    <a:cubicBezTo>
                      <a:pt x="1790218" y="1848091"/>
                      <a:pt x="1358096" y="1797934"/>
                      <a:pt x="1018572" y="1863524"/>
                    </a:cubicBezTo>
                    <a:cubicBezTo>
                      <a:pt x="679048" y="1801792"/>
                      <a:pt x="489995" y="1936831"/>
                      <a:pt x="0" y="1643605"/>
                    </a:cubicBezTo>
                    <a:close/>
                  </a:path>
                </a:pathLst>
              </a:custGeom>
              <a:solidFill>
                <a:srgbClr val="CCF6E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83D9C93A-A9BB-449C-B154-A5D473C6A983}"/>
                  </a:ext>
                </a:extLst>
              </p:cNvPr>
              <p:cNvGrpSpPr/>
              <p:nvPr/>
            </p:nvGrpSpPr>
            <p:grpSpPr>
              <a:xfrm>
                <a:off x="8858286" y="1053328"/>
                <a:ext cx="982338" cy="416042"/>
                <a:chOff x="8634714" y="4040338"/>
                <a:chExt cx="982338" cy="416042"/>
              </a:xfrm>
            </p:grpSpPr>
            <p:sp>
              <p:nvSpPr>
                <p:cNvPr id="39" name="正方形/長方形 38">
                  <a:extLst>
                    <a:ext uri="{FF2B5EF4-FFF2-40B4-BE49-F238E27FC236}">
                      <a16:creationId xmlns:a16="http://schemas.microsoft.com/office/drawing/2014/main" id="{0B4A1155-D34C-4980-BB1F-A82FA4DD0B9A}"/>
                    </a:ext>
                  </a:extLst>
                </p:cNvPr>
                <p:cNvSpPr/>
                <p:nvPr/>
              </p:nvSpPr>
              <p:spPr>
                <a:xfrm rot="611294">
                  <a:off x="8634714" y="4040338"/>
                  <a:ext cx="138896" cy="411135"/>
                </a:xfrm>
                <a:prstGeom prst="rect">
                  <a:avLst/>
                </a:prstGeom>
                <a:solidFill>
                  <a:srgbClr val="2B504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3966BB1C-4B5E-4781-A04A-57AD5ABBDEE2}"/>
                    </a:ext>
                  </a:extLst>
                </p:cNvPr>
                <p:cNvSpPr/>
                <p:nvPr/>
              </p:nvSpPr>
              <p:spPr>
                <a:xfrm rot="21372888">
                  <a:off x="9478156" y="4045245"/>
                  <a:ext cx="138896" cy="411135"/>
                </a:xfrm>
                <a:prstGeom prst="rect">
                  <a:avLst/>
                </a:prstGeom>
                <a:solidFill>
                  <a:srgbClr val="2B504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 name="グループ化 6">
              <a:extLst>
                <a:ext uri="{FF2B5EF4-FFF2-40B4-BE49-F238E27FC236}">
                  <a16:creationId xmlns:a16="http://schemas.microsoft.com/office/drawing/2014/main" id="{42C1C18C-BDC3-4C3B-9F16-B429CD7F2354}"/>
                </a:ext>
              </a:extLst>
            </p:cNvPr>
            <p:cNvGrpSpPr/>
            <p:nvPr/>
          </p:nvGrpSpPr>
          <p:grpSpPr>
            <a:xfrm>
              <a:off x="6898828" y="688491"/>
              <a:ext cx="4747313" cy="2237655"/>
              <a:chOff x="6898828" y="688491"/>
              <a:chExt cx="4747313" cy="2237655"/>
            </a:xfrm>
          </p:grpSpPr>
          <p:grpSp>
            <p:nvGrpSpPr>
              <p:cNvPr id="15" name="グループ化 14">
                <a:extLst>
                  <a:ext uri="{FF2B5EF4-FFF2-40B4-BE49-F238E27FC236}">
                    <a16:creationId xmlns:a16="http://schemas.microsoft.com/office/drawing/2014/main" id="{BAE242A1-1967-476E-964B-2AF70427A54C}"/>
                  </a:ext>
                </a:extLst>
              </p:cNvPr>
              <p:cNvGrpSpPr/>
              <p:nvPr/>
            </p:nvGrpSpPr>
            <p:grpSpPr>
              <a:xfrm>
                <a:off x="10176425" y="1550694"/>
                <a:ext cx="1432754" cy="1262511"/>
                <a:chOff x="9736588" y="4794057"/>
                <a:chExt cx="1432754" cy="1262511"/>
              </a:xfrm>
            </p:grpSpPr>
            <p:sp>
              <p:nvSpPr>
                <p:cNvPr id="34" name="フリーフォーム 33">
                  <a:extLst>
                    <a:ext uri="{FF2B5EF4-FFF2-40B4-BE49-F238E27FC236}">
                      <a16:creationId xmlns:a16="http://schemas.microsoft.com/office/drawing/2014/main" id="{DBC2A2E8-5636-4293-AB0B-3120163B775A}"/>
                    </a:ext>
                  </a:extLst>
                </p:cNvPr>
                <p:cNvSpPr/>
                <p:nvPr/>
              </p:nvSpPr>
              <p:spPr>
                <a:xfrm>
                  <a:off x="9848542" y="4831561"/>
                  <a:ext cx="1320800" cy="1225007"/>
                </a:xfrm>
                <a:custGeom>
                  <a:avLst/>
                  <a:gdLst>
                    <a:gd name="connsiteX0" fmla="*/ 26126 w 1306286"/>
                    <a:gd name="connsiteY0" fmla="*/ 513806 h 1132114"/>
                    <a:gd name="connsiteX1" fmla="*/ 0 w 1306286"/>
                    <a:gd name="connsiteY1" fmla="*/ 1132114 h 1132114"/>
                    <a:gd name="connsiteX2" fmla="*/ 1306286 w 1306286"/>
                    <a:gd name="connsiteY2" fmla="*/ 592183 h 1132114"/>
                    <a:gd name="connsiteX3" fmla="*/ 1297577 w 1306286"/>
                    <a:gd name="connsiteY3" fmla="*/ 0 h 1132114"/>
                    <a:gd name="connsiteX4" fmla="*/ 26126 w 1306286"/>
                    <a:gd name="connsiteY4" fmla="*/ 513806 h 1132114"/>
                    <a:gd name="connsiteX0" fmla="*/ 26126 w 1306286"/>
                    <a:gd name="connsiteY0" fmla="*/ 513806 h 1132114"/>
                    <a:gd name="connsiteX1" fmla="*/ 0 w 1306286"/>
                    <a:gd name="connsiteY1" fmla="*/ 1132114 h 1132114"/>
                    <a:gd name="connsiteX2" fmla="*/ 1306286 w 1306286"/>
                    <a:gd name="connsiteY2" fmla="*/ 592183 h 1132114"/>
                    <a:gd name="connsiteX3" fmla="*/ 1297577 w 1306286"/>
                    <a:gd name="connsiteY3" fmla="*/ 0 h 1132114"/>
                    <a:gd name="connsiteX4" fmla="*/ 26126 w 1306286"/>
                    <a:gd name="connsiteY4" fmla="*/ 513806 h 1132114"/>
                    <a:gd name="connsiteX0" fmla="*/ 26126 w 1306286"/>
                    <a:gd name="connsiteY0" fmla="*/ 513806 h 1132114"/>
                    <a:gd name="connsiteX1" fmla="*/ 0 w 1306286"/>
                    <a:gd name="connsiteY1" fmla="*/ 1132114 h 1132114"/>
                    <a:gd name="connsiteX2" fmla="*/ 1306286 w 1306286"/>
                    <a:gd name="connsiteY2" fmla="*/ 592183 h 1132114"/>
                    <a:gd name="connsiteX3" fmla="*/ 1297577 w 1306286"/>
                    <a:gd name="connsiteY3" fmla="*/ 0 h 1132114"/>
                    <a:gd name="connsiteX4" fmla="*/ 26126 w 1306286"/>
                    <a:gd name="connsiteY4" fmla="*/ 513806 h 1132114"/>
                    <a:gd name="connsiteX0" fmla="*/ 2829 w 1306286"/>
                    <a:gd name="connsiteY0" fmla="*/ 490509 h 1132114"/>
                    <a:gd name="connsiteX1" fmla="*/ 0 w 1306286"/>
                    <a:gd name="connsiteY1" fmla="*/ 1132114 h 1132114"/>
                    <a:gd name="connsiteX2" fmla="*/ 1306286 w 1306286"/>
                    <a:gd name="connsiteY2" fmla="*/ 592183 h 1132114"/>
                    <a:gd name="connsiteX3" fmla="*/ 1297577 w 1306286"/>
                    <a:gd name="connsiteY3" fmla="*/ 0 h 1132114"/>
                    <a:gd name="connsiteX4" fmla="*/ 2829 w 1306286"/>
                    <a:gd name="connsiteY4" fmla="*/ 490509 h 1132114"/>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14404 w 1320800"/>
                    <a:gd name="connsiteY0" fmla="*/ 537103 h 1225007"/>
                    <a:gd name="connsiteX1" fmla="*/ 0 w 1320800"/>
                    <a:gd name="connsiteY1" fmla="*/ 1225007 h 1225007"/>
                    <a:gd name="connsiteX2" fmla="*/ 1317861 w 1320800"/>
                    <a:gd name="connsiteY2" fmla="*/ 638777 h 1225007"/>
                    <a:gd name="connsiteX3" fmla="*/ 1320800 w 1320800"/>
                    <a:gd name="connsiteY3" fmla="*/ 0 h 1225007"/>
                    <a:gd name="connsiteX4" fmla="*/ 14404 w 1320800"/>
                    <a:gd name="connsiteY4" fmla="*/ 537103 h 122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225007">
                      <a:moveTo>
                        <a:pt x="14404" y="537103"/>
                      </a:moveTo>
                      <a:cubicBezTo>
                        <a:pt x="13461" y="750971"/>
                        <a:pt x="943" y="1011139"/>
                        <a:pt x="0" y="1225007"/>
                      </a:cubicBezTo>
                      <a:cubicBezTo>
                        <a:pt x="476198" y="1213932"/>
                        <a:pt x="795069" y="981832"/>
                        <a:pt x="1317861" y="638777"/>
                      </a:cubicBezTo>
                      <a:cubicBezTo>
                        <a:pt x="1318841" y="425851"/>
                        <a:pt x="1319820" y="212926"/>
                        <a:pt x="1320800" y="0"/>
                      </a:cubicBezTo>
                      <a:cubicBezTo>
                        <a:pt x="832917" y="380941"/>
                        <a:pt x="490639" y="435724"/>
                        <a:pt x="14404" y="537103"/>
                      </a:cubicBezTo>
                      <a:close/>
                    </a:path>
                  </a:pathLst>
                </a:custGeom>
                <a:solidFill>
                  <a:srgbClr val="121D5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603A02F6-5677-401B-BA96-6B35695D9B74}"/>
                    </a:ext>
                  </a:extLst>
                </p:cNvPr>
                <p:cNvSpPr/>
                <p:nvPr/>
              </p:nvSpPr>
              <p:spPr>
                <a:xfrm>
                  <a:off x="9736588" y="4794057"/>
                  <a:ext cx="1432754" cy="599894"/>
                </a:xfrm>
                <a:custGeom>
                  <a:avLst/>
                  <a:gdLst>
                    <a:gd name="connsiteX0" fmla="*/ 0 w 1391985"/>
                    <a:gd name="connsiteY0" fmla="*/ 396046 h 576597"/>
                    <a:gd name="connsiteX1" fmla="*/ 104836 w 1391985"/>
                    <a:gd name="connsiteY1" fmla="*/ 576597 h 576597"/>
                    <a:gd name="connsiteX2" fmla="*/ 1391985 w 1391985"/>
                    <a:gd name="connsiteY2" fmla="*/ 58242 h 576597"/>
                    <a:gd name="connsiteX3" fmla="*/ 1124071 w 1391985"/>
                    <a:gd name="connsiteY3" fmla="*/ 0 h 576597"/>
                    <a:gd name="connsiteX4" fmla="*/ 0 w 1391985"/>
                    <a:gd name="connsiteY4" fmla="*/ 396046 h 576597"/>
                    <a:gd name="connsiteX0" fmla="*/ 0 w 1397809"/>
                    <a:gd name="connsiteY0" fmla="*/ 396046 h 576597"/>
                    <a:gd name="connsiteX1" fmla="*/ 104836 w 1397809"/>
                    <a:gd name="connsiteY1" fmla="*/ 576597 h 576597"/>
                    <a:gd name="connsiteX2" fmla="*/ 1397809 w 1397809"/>
                    <a:gd name="connsiteY2" fmla="*/ 17473 h 576597"/>
                    <a:gd name="connsiteX3" fmla="*/ 1124071 w 1397809"/>
                    <a:gd name="connsiteY3" fmla="*/ 0 h 576597"/>
                    <a:gd name="connsiteX4" fmla="*/ 0 w 1397809"/>
                    <a:gd name="connsiteY4" fmla="*/ 396046 h 576597"/>
                    <a:gd name="connsiteX0" fmla="*/ 0 w 1397809"/>
                    <a:gd name="connsiteY0" fmla="*/ 396046 h 576597"/>
                    <a:gd name="connsiteX1" fmla="*/ 104836 w 1397809"/>
                    <a:gd name="connsiteY1" fmla="*/ 576597 h 576597"/>
                    <a:gd name="connsiteX2" fmla="*/ 1397809 w 1397809"/>
                    <a:gd name="connsiteY2" fmla="*/ 17473 h 576597"/>
                    <a:gd name="connsiteX3" fmla="*/ 1124071 w 1397809"/>
                    <a:gd name="connsiteY3" fmla="*/ 0 h 576597"/>
                    <a:gd name="connsiteX4" fmla="*/ 0 w 1397809"/>
                    <a:gd name="connsiteY4" fmla="*/ 396046 h 576597"/>
                    <a:gd name="connsiteX0" fmla="*/ 0 w 1397809"/>
                    <a:gd name="connsiteY0" fmla="*/ 396046 h 576597"/>
                    <a:gd name="connsiteX1" fmla="*/ 104836 w 1397809"/>
                    <a:gd name="connsiteY1" fmla="*/ 576597 h 576597"/>
                    <a:gd name="connsiteX2" fmla="*/ 1397809 w 1397809"/>
                    <a:gd name="connsiteY2" fmla="*/ 17473 h 576597"/>
                    <a:gd name="connsiteX3" fmla="*/ 1124071 w 1397809"/>
                    <a:gd name="connsiteY3" fmla="*/ 0 h 576597"/>
                    <a:gd name="connsiteX4" fmla="*/ 0 w 1397809"/>
                    <a:gd name="connsiteY4" fmla="*/ 396046 h 576597"/>
                    <a:gd name="connsiteX0" fmla="*/ 0 w 1397809"/>
                    <a:gd name="connsiteY0" fmla="*/ 396046 h 611542"/>
                    <a:gd name="connsiteX1" fmla="*/ 99012 w 1397809"/>
                    <a:gd name="connsiteY1" fmla="*/ 611542 h 611542"/>
                    <a:gd name="connsiteX2" fmla="*/ 1397809 w 1397809"/>
                    <a:gd name="connsiteY2" fmla="*/ 17473 h 611542"/>
                    <a:gd name="connsiteX3" fmla="*/ 1124071 w 1397809"/>
                    <a:gd name="connsiteY3" fmla="*/ 0 h 611542"/>
                    <a:gd name="connsiteX4" fmla="*/ 0 w 1397809"/>
                    <a:gd name="connsiteY4" fmla="*/ 396046 h 611542"/>
                    <a:gd name="connsiteX0" fmla="*/ 0 w 1397809"/>
                    <a:gd name="connsiteY0" fmla="*/ 396046 h 570773"/>
                    <a:gd name="connsiteX1" fmla="*/ 81539 w 1397809"/>
                    <a:gd name="connsiteY1" fmla="*/ 570773 h 570773"/>
                    <a:gd name="connsiteX2" fmla="*/ 1397809 w 1397809"/>
                    <a:gd name="connsiteY2" fmla="*/ 17473 h 570773"/>
                    <a:gd name="connsiteX3" fmla="*/ 1124071 w 1397809"/>
                    <a:gd name="connsiteY3" fmla="*/ 0 h 570773"/>
                    <a:gd name="connsiteX4" fmla="*/ 0 w 1397809"/>
                    <a:gd name="connsiteY4" fmla="*/ 396046 h 570773"/>
                    <a:gd name="connsiteX0" fmla="*/ 0 w 1397809"/>
                    <a:gd name="connsiteY0" fmla="*/ 396046 h 599894"/>
                    <a:gd name="connsiteX1" fmla="*/ 99011 w 1397809"/>
                    <a:gd name="connsiteY1" fmla="*/ 599894 h 599894"/>
                    <a:gd name="connsiteX2" fmla="*/ 1397809 w 1397809"/>
                    <a:gd name="connsiteY2" fmla="*/ 17473 h 599894"/>
                    <a:gd name="connsiteX3" fmla="*/ 1124071 w 1397809"/>
                    <a:gd name="connsiteY3" fmla="*/ 0 h 599894"/>
                    <a:gd name="connsiteX4" fmla="*/ 0 w 1397809"/>
                    <a:gd name="connsiteY4" fmla="*/ 396046 h 599894"/>
                    <a:gd name="connsiteX0" fmla="*/ 0 w 1397809"/>
                    <a:gd name="connsiteY0" fmla="*/ 396046 h 599894"/>
                    <a:gd name="connsiteX1" fmla="*/ 99011 w 1397809"/>
                    <a:gd name="connsiteY1" fmla="*/ 599894 h 599894"/>
                    <a:gd name="connsiteX2" fmla="*/ 1397809 w 1397809"/>
                    <a:gd name="connsiteY2" fmla="*/ 17473 h 599894"/>
                    <a:gd name="connsiteX3" fmla="*/ 1124071 w 1397809"/>
                    <a:gd name="connsiteY3" fmla="*/ 0 h 599894"/>
                    <a:gd name="connsiteX4" fmla="*/ 0 w 1397809"/>
                    <a:gd name="connsiteY4" fmla="*/ 396046 h 599894"/>
                    <a:gd name="connsiteX0" fmla="*/ 0 w 1397809"/>
                    <a:gd name="connsiteY0" fmla="*/ 396046 h 599894"/>
                    <a:gd name="connsiteX1" fmla="*/ 99011 w 1397809"/>
                    <a:gd name="connsiteY1" fmla="*/ 599894 h 599894"/>
                    <a:gd name="connsiteX2" fmla="*/ 1397809 w 1397809"/>
                    <a:gd name="connsiteY2" fmla="*/ 17473 h 599894"/>
                    <a:gd name="connsiteX3" fmla="*/ 1124071 w 1397809"/>
                    <a:gd name="connsiteY3" fmla="*/ 0 h 599894"/>
                    <a:gd name="connsiteX4" fmla="*/ 0 w 1397809"/>
                    <a:gd name="connsiteY4" fmla="*/ 396046 h 599894"/>
                    <a:gd name="connsiteX0" fmla="*/ 0 w 1397809"/>
                    <a:gd name="connsiteY0" fmla="*/ 396046 h 599894"/>
                    <a:gd name="connsiteX1" fmla="*/ 99011 w 1397809"/>
                    <a:gd name="connsiteY1" fmla="*/ 599894 h 599894"/>
                    <a:gd name="connsiteX2" fmla="*/ 1397809 w 1397809"/>
                    <a:gd name="connsiteY2" fmla="*/ 17473 h 599894"/>
                    <a:gd name="connsiteX3" fmla="*/ 1124071 w 1397809"/>
                    <a:gd name="connsiteY3" fmla="*/ 0 h 599894"/>
                    <a:gd name="connsiteX4" fmla="*/ 0 w 1397809"/>
                    <a:gd name="connsiteY4" fmla="*/ 396046 h 599894"/>
                    <a:gd name="connsiteX0" fmla="*/ 0 w 1438578"/>
                    <a:gd name="connsiteY0" fmla="*/ 361101 h 599894"/>
                    <a:gd name="connsiteX1" fmla="*/ 139780 w 1438578"/>
                    <a:gd name="connsiteY1" fmla="*/ 599894 h 599894"/>
                    <a:gd name="connsiteX2" fmla="*/ 1438578 w 1438578"/>
                    <a:gd name="connsiteY2" fmla="*/ 17473 h 599894"/>
                    <a:gd name="connsiteX3" fmla="*/ 1164840 w 1438578"/>
                    <a:gd name="connsiteY3" fmla="*/ 0 h 599894"/>
                    <a:gd name="connsiteX4" fmla="*/ 0 w 1438578"/>
                    <a:gd name="connsiteY4" fmla="*/ 361101 h 599894"/>
                    <a:gd name="connsiteX0" fmla="*/ 0 w 1438578"/>
                    <a:gd name="connsiteY0" fmla="*/ 361101 h 599894"/>
                    <a:gd name="connsiteX1" fmla="*/ 139780 w 1438578"/>
                    <a:gd name="connsiteY1" fmla="*/ 599894 h 599894"/>
                    <a:gd name="connsiteX2" fmla="*/ 1438578 w 1438578"/>
                    <a:gd name="connsiteY2" fmla="*/ 17473 h 599894"/>
                    <a:gd name="connsiteX3" fmla="*/ 1164840 w 1438578"/>
                    <a:gd name="connsiteY3" fmla="*/ 0 h 599894"/>
                    <a:gd name="connsiteX4" fmla="*/ 0 w 1438578"/>
                    <a:gd name="connsiteY4" fmla="*/ 361101 h 599894"/>
                    <a:gd name="connsiteX0" fmla="*/ 0 w 1432754"/>
                    <a:gd name="connsiteY0" fmla="*/ 401870 h 599894"/>
                    <a:gd name="connsiteX1" fmla="*/ 133956 w 1432754"/>
                    <a:gd name="connsiteY1" fmla="*/ 599894 h 599894"/>
                    <a:gd name="connsiteX2" fmla="*/ 1432754 w 1432754"/>
                    <a:gd name="connsiteY2" fmla="*/ 17473 h 599894"/>
                    <a:gd name="connsiteX3" fmla="*/ 1159016 w 1432754"/>
                    <a:gd name="connsiteY3" fmla="*/ 0 h 599894"/>
                    <a:gd name="connsiteX4" fmla="*/ 0 w 1432754"/>
                    <a:gd name="connsiteY4" fmla="*/ 401870 h 599894"/>
                    <a:gd name="connsiteX0" fmla="*/ 0 w 1432754"/>
                    <a:gd name="connsiteY0" fmla="*/ 401870 h 599894"/>
                    <a:gd name="connsiteX1" fmla="*/ 133956 w 1432754"/>
                    <a:gd name="connsiteY1" fmla="*/ 599894 h 599894"/>
                    <a:gd name="connsiteX2" fmla="*/ 1432754 w 1432754"/>
                    <a:gd name="connsiteY2" fmla="*/ 17473 h 599894"/>
                    <a:gd name="connsiteX3" fmla="*/ 1159016 w 1432754"/>
                    <a:gd name="connsiteY3" fmla="*/ 0 h 599894"/>
                    <a:gd name="connsiteX4" fmla="*/ 0 w 1432754"/>
                    <a:gd name="connsiteY4" fmla="*/ 401870 h 599894"/>
                    <a:gd name="connsiteX0" fmla="*/ 0 w 1432754"/>
                    <a:gd name="connsiteY0" fmla="*/ 401870 h 599894"/>
                    <a:gd name="connsiteX1" fmla="*/ 133956 w 1432754"/>
                    <a:gd name="connsiteY1" fmla="*/ 599894 h 599894"/>
                    <a:gd name="connsiteX2" fmla="*/ 1432754 w 1432754"/>
                    <a:gd name="connsiteY2" fmla="*/ 17473 h 599894"/>
                    <a:gd name="connsiteX3" fmla="*/ 1159016 w 1432754"/>
                    <a:gd name="connsiteY3" fmla="*/ 0 h 599894"/>
                    <a:gd name="connsiteX4" fmla="*/ 0 w 1432754"/>
                    <a:gd name="connsiteY4" fmla="*/ 401870 h 59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754" h="599894">
                      <a:moveTo>
                        <a:pt x="0" y="401870"/>
                      </a:moveTo>
                      <a:lnTo>
                        <a:pt x="133956" y="599894"/>
                      </a:lnTo>
                      <a:cubicBezTo>
                        <a:pt x="524178" y="518355"/>
                        <a:pt x="1316270" y="273738"/>
                        <a:pt x="1432754" y="17473"/>
                      </a:cubicBezTo>
                      <a:lnTo>
                        <a:pt x="1159016" y="0"/>
                      </a:lnTo>
                      <a:cubicBezTo>
                        <a:pt x="929931" y="242674"/>
                        <a:pt x="444580" y="298976"/>
                        <a:pt x="0" y="401870"/>
                      </a:cubicBezTo>
                      <a:close/>
                    </a:path>
                  </a:pathLst>
                </a:custGeom>
                <a:solidFill>
                  <a:srgbClr val="2F45E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0356C194-06F1-45E3-AE17-0D7824FA64D0}"/>
                  </a:ext>
                </a:extLst>
              </p:cNvPr>
              <p:cNvGrpSpPr/>
              <p:nvPr/>
            </p:nvGrpSpPr>
            <p:grpSpPr>
              <a:xfrm>
                <a:off x="8291882" y="1951965"/>
                <a:ext cx="2026548" cy="974181"/>
                <a:chOff x="6998952" y="3954966"/>
                <a:chExt cx="2026548" cy="974181"/>
              </a:xfrm>
            </p:grpSpPr>
            <p:sp>
              <p:nvSpPr>
                <p:cNvPr id="32" name="フリーフォーム 31">
                  <a:extLst>
                    <a:ext uri="{FF2B5EF4-FFF2-40B4-BE49-F238E27FC236}">
                      <a16:creationId xmlns:a16="http://schemas.microsoft.com/office/drawing/2014/main" id="{40CB0916-86E2-4113-BCD7-0ECE755CDEDA}"/>
                    </a:ext>
                  </a:extLst>
                </p:cNvPr>
                <p:cNvSpPr/>
                <p:nvPr/>
              </p:nvSpPr>
              <p:spPr>
                <a:xfrm>
                  <a:off x="6998952" y="4157378"/>
                  <a:ext cx="2026548" cy="771769"/>
                </a:xfrm>
                <a:custGeom>
                  <a:avLst/>
                  <a:gdLst>
                    <a:gd name="connsiteX0" fmla="*/ 0 w 2011680"/>
                    <a:gd name="connsiteY0" fmla="*/ 32273 h 688490"/>
                    <a:gd name="connsiteX1" fmla="*/ 21515 w 2011680"/>
                    <a:gd name="connsiteY1" fmla="*/ 688490 h 688490"/>
                    <a:gd name="connsiteX2" fmla="*/ 1979407 w 2011680"/>
                    <a:gd name="connsiteY2" fmla="*/ 613186 h 688490"/>
                    <a:gd name="connsiteX3" fmla="*/ 2011680 w 2011680"/>
                    <a:gd name="connsiteY3" fmla="*/ 0 h 688490"/>
                    <a:gd name="connsiteX4" fmla="*/ 0 w 2011680"/>
                    <a:gd name="connsiteY4" fmla="*/ 32273 h 688490"/>
                    <a:gd name="connsiteX0" fmla="*/ 0 w 2011680"/>
                    <a:gd name="connsiteY0" fmla="*/ 32273 h 688490"/>
                    <a:gd name="connsiteX1" fmla="*/ 21515 w 2011680"/>
                    <a:gd name="connsiteY1" fmla="*/ 688490 h 688490"/>
                    <a:gd name="connsiteX2" fmla="*/ 1979407 w 2011680"/>
                    <a:gd name="connsiteY2" fmla="*/ 613186 h 688490"/>
                    <a:gd name="connsiteX3" fmla="*/ 2011680 w 2011680"/>
                    <a:gd name="connsiteY3" fmla="*/ 0 h 688490"/>
                    <a:gd name="connsiteX4" fmla="*/ 0 w 2011680"/>
                    <a:gd name="connsiteY4" fmla="*/ 32273 h 688490"/>
                    <a:gd name="connsiteX0" fmla="*/ 0 w 2011680"/>
                    <a:gd name="connsiteY0" fmla="*/ 32273 h 688490"/>
                    <a:gd name="connsiteX1" fmla="*/ 21515 w 2011680"/>
                    <a:gd name="connsiteY1" fmla="*/ 688490 h 688490"/>
                    <a:gd name="connsiteX2" fmla="*/ 1979407 w 2011680"/>
                    <a:gd name="connsiteY2" fmla="*/ 613186 h 688490"/>
                    <a:gd name="connsiteX3" fmla="*/ 2011680 w 2011680"/>
                    <a:gd name="connsiteY3" fmla="*/ 0 h 688490"/>
                    <a:gd name="connsiteX4" fmla="*/ 0 w 2011680"/>
                    <a:gd name="connsiteY4" fmla="*/ 32273 h 688490"/>
                    <a:gd name="connsiteX0" fmla="*/ 0 w 2026548"/>
                    <a:gd name="connsiteY0" fmla="*/ 9971 h 688490"/>
                    <a:gd name="connsiteX1" fmla="*/ 36383 w 2026548"/>
                    <a:gd name="connsiteY1" fmla="*/ 688490 h 688490"/>
                    <a:gd name="connsiteX2" fmla="*/ 1994275 w 2026548"/>
                    <a:gd name="connsiteY2" fmla="*/ 613186 h 688490"/>
                    <a:gd name="connsiteX3" fmla="*/ 2026548 w 2026548"/>
                    <a:gd name="connsiteY3" fmla="*/ 0 h 688490"/>
                    <a:gd name="connsiteX4" fmla="*/ 0 w 2026548"/>
                    <a:gd name="connsiteY4" fmla="*/ 9971 h 688490"/>
                    <a:gd name="connsiteX0" fmla="*/ 0 w 2026548"/>
                    <a:gd name="connsiteY0" fmla="*/ 9971 h 688490"/>
                    <a:gd name="connsiteX1" fmla="*/ 36383 w 2026548"/>
                    <a:gd name="connsiteY1" fmla="*/ 688490 h 688490"/>
                    <a:gd name="connsiteX2" fmla="*/ 1994275 w 2026548"/>
                    <a:gd name="connsiteY2" fmla="*/ 613186 h 688490"/>
                    <a:gd name="connsiteX3" fmla="*/ 2026548 w 2026548"/>
                    <a:gd name="connsiteY3" fmla="*/ 0 h 688490"/>
                    <a:gd name="connsiteX4" fmla="*/ 0 w 2026548"/>
                    <a:gd name="connsiteY4" fmla="*/ 9971 h 688490"/>
                    <a:gd name="connsiteX0" fmla="*/ 0 w 2026548"/>
                    <a:gd name="connsiteY0" fmla="*/ 9971 h 688490"/>
                    <a:gd name="connsiteX1" fmla="*/ 36383 w 2026548"/>
                    <a:gd name="connsiteY1" fmla="*/ 688490 h 688490"/>
                    <a:gd name="connsiteX2" fmla="*/ 1994275 w 2026548"/>
                    <a:gd name="connsiteY2" fmla="*/ 613186 h 688490"/>
                    <a:gd name="connsiteX3" fmla="*/ 2026548 w 2026548"/>
                    <a:gd name="connsiteY3" fmla="*/ 0 h 688490"/>
                    <a:gd name="connsiteX4" fmla="*/ 0 w 2026548"/>
                    <a:gd name="connsiteY4" fmla="*/ 9971 h 688490"/>
                    <a:gd name="connsiteX0" fmla="*/ 0 w 2026548"/>
                    <a:gd name="connsiteY0" fmla="*/ 9971 h 742891"/>
                    <a:gd name="connsiteX1" fmla="*/ 36383 w 2026548"/>
                    <a:gd name="connsiteY1" fmla="*/ 688490 h 742891"/>
                    <a:gd name="connsiteX2" fmla="*/ 1994275 w 2026548"/>
                    <a:gd name="connsiteY2" fmla="*/ 613186 h 742891"/>
                    <a:gd name="connsiteX3" fmla="*/ 2026548 w 2026548"/>
                    <a:gd name="connsiteY3" fmla="*/ 0 h 742891"/>
                    <a:gd name="connsiteX4" fmla="*/ 0 w 2026548"/>
                    <a:gd name="connsiteY4" fmla="*/ 9971 h 742891"/>
                    <a:gd name="connsiteX0" fmla="*/ 0 w 2026548"/>
                    <a:gd name="connsiteY0" fmla="*/ 9971 h 781897"/>
                    <a:gd name="connsiteX1" fmla="*/ 36383 w 2026548"/>
                    <a:gd name="connsiteY1" fmla="*/ 688490 h 781897"/>
                    <a:gd name="connsiteX2" fmla="*/ 1994275 w 2026548"/>
                    <a:gd name="connsiteY2" fmla="*/ 613186 h 781897"/>
                    <a:gd name="connsiteX3" fmla="*/ 2026548 w 2026548"/>
                    <a:gd name="connsiteY3" fmla="*/ 0 h 781897"/>
                    <a:gd name="connsiteX4" fmla="*/ 0 w 2026548"/>
                    <a:gd name="connsiteY4" fmla="*/ 9971 h 781897"/>
                    <a:gd name="connsiteX0" fmla="*/ 0 w 2026548"/>
                    <a:gd name="connsiteY0" fmla="*/ 9971 h 773536"/>
                    <a:gd name="connsiteX1" fmla="*/ 36383 w 2026548"/>
                    <a:gd name="connsiteY1" fmla="*/ 688490 h 773536"/>
                    <a:gd name="connsiteX2" fmla="*/ 1994275 w 2026548"/>
                    <a:gd name="connsiteY2" fmla="*/ 613186 h 773536"/>
                    <a:gd name="connsiteX3" fmla="*/ 2026548 w 2026548"/>
                    <a:gd name="connsiteY3" fmla="*/ 0 h 773536"/>
                    <a:gd name="connsiteX4" fmla="*/ 0 w 2026548"/>
                    <a:gd name="connsiteY4" fmla="*/ 9971 h 773536"/>
                    <a:gd name="connsiteX0" fmla="*/ 0 w 2026548"/>
                    <a:gd name="connsiteY0" fmla="*/ 9971 h 801873"/>
                    <a:gd name="connsiteX1" fmla="*/ 36383 w 2026548"/>
                    <a:gd name="connsiteY1" fmla="*/ 688490 h 801873"/>
                    <a:gd name="connsiteX2" fmla="*/ 2001709 w 2026548"/>
                    <a:gd name="connsiteY2" fmla="*/ 665225 h 801873"/>
                    <a:gd name="connsiteX3" fmla="*/ 2026548 w 2026548"/>
                    <a:gd name="connsiteY3" fmla="*/ 0 h 801873"/>
                    <a:gd name="connsiteX4" fmla="*/ 0 w 2026548"/>
                    <a:gd name="connsiteY4" fmla="*/ 9971 h 801873"/>
                    <a:gd name="connsiteX0" fmla="*/ 0 w 2026548"/>
                    <a:gd name="connsiteY0" fmla="*/ 9971 h 771769"/>
                    <a:gd name="connsiteX1" fmla="*/ 36383 w 2026548"/>
                    <a:gd name="connsiteY1" fmla="*/ 688490 h 771769"/>
                    <a:gd name="connsiteX2" fmla="*/ 2001709 w 2026548"/>
                    <a:gd name="connsiteY2" fmla="*/ 665225 h 771769"/>
                    <a:gd name="connsiteX3" fmla="*/ 2026548 w 2026548"/>
                    <a:gd name="connsiteY3" fmla="*/ 0 h 771769"/>
                    <a:gd name="connsiteX4" fmla="*/ 0 w 2026548"/>
                    <a:gd name="connsiteY4" fmla="*/ 9971 h 77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548" h="771769">
                      <a:moveTo>
                        <a:pt x="0" y="9971"/>
                      </a:moveTo>
                      <a:lnTo>
                        <a:pt x="36383" y="688490"/>
                      </a:lnTo>
                      <a:cubicBezTo>
                        <a:pt x="592370" y="782335"/>
                        <a:pt x="1282169" y="824140"/>
                        <a:pt x="2001709" y="665225"/>
                      </a:cubicBezTo>
                      <a:lnTo>
                        <a:pt x="2026548" y="0"/>
                      </a:lnTo>
                      <a:cubicBezTo>
                        <a:pt x="1066057" y="77665"/>
                        <a:pt x="908453" y="110726"/>
                        <a:pt x="0" y="9971"/>
                      </a:cubicBezTo>
                      <a:close/>
                    </a:path>
                  </a:pathLst>
                </a:custGeom>
                <a:solidFill>
                  <a:srgbClr val="272F2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C1BC135C-5CBD-436F-AD44-581DEEEEF070}"/>
                    </a:ext>
                  </a:extLst>
                </p:cNvPr>
                <p:cNvSpPr/>
                <p:nvPr/>
              </p:nvSpPr>
              <p:spPr>
                <a:xfrm>
                  <a:off x="6998952" y="3954966"/>
                  <a:ext cx="2007220" cy="281401"/>
                </a:xfrm>
                <a:custGeom>
                  <a:avLst/>
                  <a:gdLst>
                    <a:gd name="connsiteX0" fmla="*/ 0 w 1992352"/>
                    <a:gd name="connsiteY0" fmla="*/ 230459 h 230459"/>
                    <a:gd name="connsiteX1" fmla="*/ 118947 w 1992352"/>
                    <a:gd name="connsiteY1" fmla="*/ 29737 h 230459"/>
                    <a:gd name="connsiteX2" fmla="*/ 1873405 w 1992352"/>
                    <a:gd name="connsiteY2" fmla="*/ 0 h 230459"/>
                    <a:gd name="connsiteX3" fmla="*/ 1992352 w 1992352"/>
                    <a:gd name="connsiteY3" fmla="*/ 193288 h 230459"/>
                    <a:gd name="connsiteX4" fmla="*/ 0 w 1992352"/>
                    <a:gd name="connsiteY4" fmla="*/ 230459 h 230459"/>
                    <a:gd name="connsiteX0" fmla="*/ 0 w 2007220"/>
                    <a:gd name="connsiteY0" fmla="*/ 223025 h 223025"/>
                    <a:gd name="connsiteX1" fmla="*/ 133815 w 2007220"/>
                    <a:gd name="connsiteY1" fmla="*/ 29737 h 223025"/>
                    <a:gd name="connsiteX2" fmla="*/ 1888273 w 2007220"/>
                    <a:gd name="connsiteY2" fmla="*/ 0 h 223025"/>
                    <a:gd name="connsiteX3" fmla="*/ 2007220 w 2007220"/>
                    <a:gd name="connsiteY3" fmla="*/ 193288 h 223025"/>
                    <a:gd name="connsiteX4" fmla="*/ 0 w 2007220"/>
                    <a:gd name="connsiteY4" fmla="*/ 223025 h 223025"/>
                    <a:gd name="connsiteX0" fmla="*/ 0 w 2007220"/>
                    <a:gd name="connsiteY0" fmla="*/ 223025 h 256792"/>
                    <a:gd name="connsiteX1" fmla="*/ 133815 w 2007220"/>
                    <a:gd name="connsiteY1" fmla="*/ 29737 h 256792"/>
                    <a:gd name="connsiteX2" fmla="*/ 1888273 w 2007220"/>
                    <a:gd name="connsiteY2" fmla="*/ 0 h 256792"/>
                    <a:gd name="connsiteX3" fmla="*/ 2007220 w 2007220"/>
                    <a:gd name="connsiteY3" fmla="*/ 193288 h 256792"/>
                    <a:gd name="connsiteX4" fmla="*/ 0 w 2007220"/>
                    <a:gd name="connsiteY4" fmla="*/ 223025 h 256792"/>
                    <a:gd name="connsiteX0" fmla="*/ 0 w 2007220"/>
                    <a:gd name="connsiteY0" fmla="*/ 223025 h 281401"/>
                    <a:gd name="connsiteX1" fmla="*/ 133815 w 2007220"/>
                    <a:gd name="connsiteY1" fmla="*/ 29737 h 281401"/>
                    <a:gd name="connsiteX2" fmla="*/ 1888273 w 2007220"/>
                    <a:gd name="connsiteY2" fmla="*/ 0 h 281401"/>
                    <a:gd name="connsiteX3" fmla="*/ 2007220 w 2007220"/>
                    <a:gd name="connsiteY3" fmla="*/ 193288 h 281401"/>
                    <a:gd name="connsiteX4" fmla="*/ 0 w 2007220"/>
                    <a:gd name="connsiteY4" fmla="*/ 223025 h 281401"/>
                    <a:gd name="connsiteX0" fmla="*/ 0 w 2007220"/>
                    <a:gd name="connsiteY0" fmla="*/ 223025 h 281401"/>
                    <a:gd name="connsiteX1" fmla="*/ 133815 w 2007220"/>
                    <a:gd name="connsiteY1" fmla="*/ 29737 h 281401"/>
                    <a:gd name="connsiteX2" fmla="*/ 1888273 w 2007220"/>
                    <a:gd name="connsiteY2" fmla="*/ 0 h 281401"/>
                    <a:gd name="connsiteX3" fmla="*/ 2007220 w 2007220"/>
                    <a:gd name="connsiteY3" fmla="*/ 193288 h 281401"/>
                    <a:gd name="connsiteX4" fmla="*/ 0 w 2007220"/>
                    <a:gd name="connsiteY4" fmla="*/ 223025 h 281401"/>
                    <a:gd name="connsiteX0" fmla="*/ 0 w 2007220"/>
                    <a:gd name="connsiteY0" fmla="*/ 223025 h 281401"/>
                    <a:gd name="connsiteX1" fmla="*/ 133815 w 2007220"/>
                    <a:gd name="connsiteY1" fmla="*/ 29737 h 281401"/>
                    <a:gd name="connsiteX2" fmla="*/ 1888273 w 2007220"/>
                    <a:gd name="connsiteY2" fmla="*/ 0 h 281401"/>
                    <a:gd name="connsiteX3" fmla="*/ 2007220 w 2007220"/>
                    <a:gd name="connsiteY3" fmla="*/ 193288 h 281401"/>
                    <a:gd name="connsiteX4" fmla="*/ 0 w 2007220"/>
                    <a:gd name="connsiteY4" fmla="*/ 223025 h 281401"/>
                    <a:gd name="connsiteX0" fmla="*/ 0 w 2007220"/>
                    <a:gd name="connsiteY0" fmla="*/ 223025 h 281401"/>
                    <a:gd name="connsiteX1" fmla="*/ 133815 w 2007220"/>
                    <a:gd name="connsiteY1" fmla="*/ 29737 h 281401"/>
                    <a:gd name="connsiteX2" fmla="*/ 1888273 w 2007220"/>
                    <a:gd name="connsiteY2" fmla="*/ 0 h 281401"/>
                    <a:gd name="connsiteX3" fmla="*/ 2007220 w 2007220"/>
                    <a:gd name="connsiteY3" fmla="*/ 193288 h 281401"/>
                    <a:gd name="connsiteX4" fmla="*/ 0 w 2007220"/>
                    <a:gd name="connsiteY4" fmla="*/ 223025 h 281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20" h="281401">
                      <a:moveTo>
                        <a:pt x="0" y="223025"/>
                      </a:moveTo>
                      <a:lnTo>
                        <a:pt x="133815" y="29737"/>
                      </a:lnTo>
                      <a:cubicBezTo>
                        <a:pt x="874750" y="101601"/>
                        <a:pt x="1273718" y="84253"/>
                        <a:pt x="1888273" y="0"/>
                      </a:cubicBezTo>
                      <a:lnTo>
                        <a:pt x="2007220" y="193288"/>
                      </a:lnTo>
                      <a:cubicBezTo>
                        <a:pt x="1196898" y="299844"/>
                        <a:pt x="847493" y="309756"/>
                        <a:pt x="0" y="223025"/>
                      </a:cubicBezTo>
                      <a:close/>
                    </a:path>
                  </a:pathLst>
                </a:custGeom>
                <a:solidFill>
                  <a:srgbClr val="646D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D97A66D-FEAA-4601-8D8F-308B930941BF}"/>
                  </a:ext>
                </a:extLst>
              </p:cNvPr>
              <p:cNvGrpSpPr/>
              <p:nvPr/>
            </p:nvGrpSpPr>
            <p:grpSpPr>
              <a:xfrm>
                <a:off x="7070918" y="1741860"/>
                <a:ext cx="1360449" cy="1104010"/>
                <a:chOff x="6631081" y="4985223"/>
                <a:chExt cx="1360449" cy="1104010"/>
              </a:xfrm>
            </p:grpSpPr>
            <p:sp>
              <p:nvSpPr>
                <p:cNvPr id="30" name="フリーフォーム 29">
                  <a:extLst>
                    <a:ext uri="{FF2B5EF4-FFF2-40B4-BE49-F238E27FC236}">
                      <a16:creationId xmlns:a16="http://schemas.microsoft.com/office/drawing/2014/main" id="{3346035B-55FC-4579-9444-BB94D507A1DA}"/>
                    </a:ext>
                  </a:extLst>
                </p:cNvPr>
                <p:cNvSpPr/>
                <p:nvPr/>
              </p:nvSpPr>
              <p:spPr>
                <a:xfrm>
                  <a:off x="6631081" y="5041864"/>
                  <a:ext cx="1238208" cy="1047369"/>
                </a:xfrm>
                <a:custGeom>
                  <a:avLst/>
                  <a:gdLst>
                    <a:gd name="connsiteX0" fmla="*/ 0 w 1248937"/>
                    <a:gd name="connsiteY0" fmla="*/ 0 h 1018478"/>
                    <a:gd name="connsiteX1" fmla="*/ 44605 w 1248937"/>
                    <a:gd name="connsiteY1" fmla="*/ 698809 h 1018478"/>
                    <a:gd name="connsiteX2" fmla="*/ 1248937 w 1248937"/>
                    <a:gd name="connsiteY2" fmla="*/ 1018478 h 1018478"/>
                    <a:gd name="connsiteX3" fmla="*/ 1226634 w 1248937"/>
                    <a:gd name="connsiteY3" fmla="*/ 379141 h 1018478"/>
                    <a:gd name="connsiteX4" fmla="*/ 0 w 1248937"/>
                    <a:gd name="connsiteY4" fmla="*/ 0 h 1018478"/>
                    <a:gd name="connsiteX0" fmla="*/ 0 w 1248937"/>
                    <a:gd name="connsiteY0" fmla="*/ 0 h 1018478"/>
                    <a:gd name="connsiteX1" fmla="*/ 44605 w 1248937"/>
                    <a:gd name="connsiteY1" fmla="*/ 698809 h 1018478"/>
                    <a:gd name="connsiteX2" fmla="*/ 1248937 w 1248937"/>
                    <a:gd name="connsiteY2" fmla="*/ 1018478 h 1018478"/>
                    <a:gd name="connsiteX3" fmla="*/ 1241502 w 1248937"/>
                    <a:gd name="connsiteY3" fmla="*/ 327102 h 1018478"/>
                    <a:gd name="connsiteX4" fmla="*/ 0 w 1248937"/>
                    <a:gd name="connsiteY4" fmla="*/ 0 h 1018478"/>
                    <a:gd name="connsiteX0" fmla="*/ 0 w 1248937"/>
                    <a:gd name="connsiteY0" fmla="*/ 0 h 1018478"/>
                    <a:gd name="connsiteX1" fmla="*/ 44605 w 1248937"/>
                    <a:gd name="connsiteY1" fmla="*/ 698809 h 1018478"/>
                    <a:gd name="connsiteX2" fmla="*/ 1248937 w 1248937"/>
                    <a:gd name="connsiteY2" fmla="*/ 1018478 h 1018478"/>
                    <a:gd name="connsiteX3" fmla="*/ 1241502 w 1248937"/>
                    <a:gd name="connsiteY3" fmla="*/ 327102 h 1018478"/>
                    <a:gd name="connsiteX4" fmla="*/ 0 w 1248937"/>
                    <a:gd name="connsiteY4" fmla="*/ 0 h 1018478"/>
                    <a:gd name="connsiteX0" fmla="*/ 0 w 1248937"/>
                    <a:gd name="connsiteY0" fmla="*/ 0 h 1018478"/>
                    <a:gd name="connsiteX1" fmla="*/ 44605 w 1248937"/>
                    <a:gd name="connsiteY1" fmla="*/ 698809 h 1018478"/>
                    <a:gd name="connsiteX2" fmla="*/ 1248937 w 1248937"/>
                    <a:gd name="connsiteY2" fmla="*/ 1018478 h 1018478"/>
                    <a:gd name="connsiteX3" fmla="*/ 1241502 w 1248937"/>
                    <a:gd name="connsiteY3" fmla="*/ 327102 h 1018478"/>
                    <a:gd name="connsiteX4" fmla="*/ 0 w 1248937"/>
                    <a:gd name="connsiteY4" fmla="*/ 0 h 1018478"/>
                    <a:gd name="connsiteX0" fmla="*/ 0 w 1226634"/>
                    <a:gd name="connsiteY0" fmla="*/ 0 h 1070517"/>
                    <a:gd name="connsiteX1" fmla="*/ 22302 w 1226634"/>
                    <a:gd name="connsiteY1" fmla="*/ 750848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50848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50848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06243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06243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06243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72932"/>
                    <a:gd name="connsiteY0" fmla="*/ 0 h 1047368"/>
                    <a:gd name="connsiteX1" fmla="*/ 22302 w 1272932"/>
                    <a:gd name="connsiteY1" fmla="*/ 706243 h 1047368"/>
                    <a:gd name="connsiteX2" fmla="*/ 1272932 w 1272932"/>
                    <a:gd name="connsiteY2" fmla="*/ 1047368 h 1047368"/>
                    <a:gd name="connsiteX3" fmla="*/ 1219199 w 1272932"/>
                    <a:gd name="connsiteY3" fmla="*/ 379141 h 1047368"/>
                    <a:gd name="connsiteX4" fmla="*/ 0 w 1272932"/>
                    <a:gd name="connsiteY4" fmla="*/ 0 h 1047368"/>
                    <a:gd name="connsiteX0" fmla="*/ 0 w 1238208"/>
                    <a:gd name="connsiteY0" fmla="*/ 0 h 1070518"/>
                    <a:gd name="connsiteX1" fmla="*/ 22302 w 1238208"/>
                    <a:gd name="connsiteY1" fmla="*/ 706243 h 1070518"/>
                    <a:gd name="connsiteX2" fmla="*/ 1238208 w 1238208"/>
                    <a:gd name="connsiteY2" fmla="*/ 1070518 h 1070518"/>
                    <a:gd name="connsiteX3" fmla="*/ 1219199 w 1238208"/>
                    <a:gd name="connsiteY3" fmla="*/ 379141 h 1070518"/>
                    <a:gd name="connsiteX4" fmla="*/ 0 w 1238208"/>
                    <a:gd name="connsiteY4" fmla="*/ 0 h 1070518"/>
                    <a:gd name="connsiteX0" fmla="*/ 0 w 1238208"/>
                    <a:gd name="connsiteY0" fmla="*/ 0 h 1047369"/>
                    <a:gd name="connsiteX1" fmla="*/ 22302 w 1238208"/>
                    <a:gd name="connsiteY1" fmla="*/ 706243 h 1047369"/>
                    <a:gd name="connsiteX2" fmla="*/ 1238208 w 1238208"/>
                    <a:gd name="connsiteY2" fmla="*/ 1047369 h 1047369"/>
                    <a:gd name="connsiteX3" fmla="*/ 1219199 w 1238208"/>
                    <a:gd name="connsiteY3" fmla="*/ 379141 h 1047369"/>
                    <a:gd name="connsiteX4" fmla="*/ 0 w 1238208"/>
                    <a:gd name="connsiteY4" fmla="*/ 0 h 1047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08" h="1047369">
                      <a:moveTo>
                        <a:pt x="0" y="0"/>
                      </a:moveTo>
                      <a:lnTo>
                        <a:pt x="22302" y="706243"/>
                      </a:lnTo>
                      <a:cubicBezTo>
                        <a:pt x="498087" y="968917"/>
                        <a:pt x="740120" y="1000285"/>
                        <a:pt x="1238208" y="1047369"/>
                      </a:cubicBezTo>
                      <a:cubicBezTo>
                        <a:pt x="1235730" y="816910"/>
                        <a:pt x="1221677" y="609600"/>
                        <a:pt x="1219199" y="379141"/>
                      </a:cubicBezTo>
                      <a:cubicBezTo>
                        <a:pt x="589776" y="307279"/>
                        <a:pt x="428702" y="257717"/>
                        <a:pt x="0" y="0"/>
                      </a:cubicBezTo>
                      <a:close/>
                    </a:path>
                  </a:pathLst>
                </a:custGeom>
                <a:solidFill>
                  <a:srgbClr val="C819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DCDE3A10-15B9-41F4-A4C0-C8CAE2FAAD0C}"/>
                    </a:ext>
                  </a:extLst>
                </p:cNvPr>
                <p:cNvSpPr/>
                <p:nvPr/>
              </p:nvSpPr>
              <p:spPr>
                <a:xfrm>
                  <a:off x="6631081" y="4985223"/>
                  <a:ext cx="1360449" cy="438615"/>
                </a:xfrm>
                <a:custGeom>
                  <a:avLst/>
                  <a:gdLst>
                    <a:gd name="connsiteX0" fmla="*/ 0 w 1338147"/>
                    <a:gd name="connsiteY0" fmla="*/ 44605 h 408878"/>
                    <a:gd name="connsiteX1" fmla="*/ 1219200 w 1338147"/>
                    <a:gd name="connsiteY1" fmla="*/ 408878 h 408878"/>
                    <a:gd name="connsiteX2" fmla="*/ 1338147 w 1338147"/>
                    <a:gd name="connsiteY2" fmla="*/ 223024 h 408878"/>
                    <a:gd name="connsiteX3" fmla="*/ 282498 w 1338147"/>
                    <a:gd name="connsiteY3" fmla="*/ 0 h 408878"/>
                    <a:gd name="connsiteX4" fmla="*/ 0 w 1338147"/>
                    <a:gd name="connsiteY4" fmla="*/ 44605 h 408878"/>
                    <a:gd name="connsiteX0" fmla="*/ 0 w 1338147"/>
                    <a:gd name="connsiteY0" fmla="*/ 44605 h 408878"/>
                    <a:gd name="connsiteX1" fmla="*/ 1219200 w 1338147"/>
                    <a:gd name="connsiteY1" fmla="*/ 408878 h 408878"/>
                    <a:gd name="connsiteX2" fmla="*/ 1338147 w 1338147"/>
                    <a:gd name="connsiteY2" fmla="*/ 223024 h 408878"/>
                    <a:gd name="connsiteX3" fmla="*/ 282498 w 1338147"/>
                    <a:gd name="connsiteY3" fmla="*/ 0 h 408878"/>
                    <a:gd name="connsiteX4" fmla="*/ 0 w 1338147"/>
                    <a:gd name="connsiteY4" fmla="*/ 44605 h 408878"/>
                    <a:gd name="connsiteX0" fmla="*/ 0 w 1338147"/>
                    <a:gd name="connsiteY0" fmla="*/ 44605 h 408878"/>
                    <a:gd name="connsiteX1" fmla="*/ 1219200 w 1338147"/>
                    <a:gd name="connsiteY1" fmla="*/ 408878 h 408878"/>
                    <a:gd name="connsiteX2" fmla="*/ 1338147 w 1338147"/>
                    <a:gd name="connsiteY2" fmla="*/ 223024 h 408878"/>
                    <a:gd name="connsiteX3" fmla="*/ 282498 w 1338147"/>
                    <a:gd name="connsiteY3" fmla="*/ 0 h 408878"/>
                    <a:gd name="connsiteX4" fmla="*/ 0 w 1338147"/>
                    <a:gd name="connsiteY4" fmla="*/ 44605 h 408878"/>
                    <a:gd name="connsiteX0" fmla="*/ 0 w 1360449"/>
                    <a:gd name="connsiteY0" fmla="*/ 37171 h 408878"/>
                    <a:gd name="connsiteX1" fmla="*/ 1241502 w 1360449"/>
                    <a:gd name="connsiteY1" fmla="*/ 408878 h 408878"/>
                    <a:gd name="connsiteX2" fmla="*/ 1360449 w 1360449"/>
                    <a:gd name="connsiteY2" fmla="*/ 223024 h 408878"/>
                    <a:gd name="connsiteX3" fmla="*/ 304800 w 1360449"/>
                    <a:gd name="connsiteY3" fmla="*/ 0 h 408878"/>
                    <a:gd name="connsiteX4" fmla="*/ 0 w 1360449"/>
                    <a:gd name="connsiteY4" fmla="*/ 37171 h 408878"/>
                    <a:gd name="connsiteX0" fmla="*/ 0 w 1360449"/>
                    <a:gd name="connsiteY0" fmla="*/ 37171 h 408878"/>
                    <a:gd name="connsiteX1" fmla="*/ 1241502 w 1360449"/>
                    <a:gd name="connsiteY1" fmla="*/ 408878 h 408878"/>
                    <a:gd name="connsiteX2" fmla="*/ 1360449 w 1360449"/>
                    <a:gd name="connsiteY2" fmla="*/ 223024 h 408878"/>
                    <a:gd name="connsiteX3" fmla="*/ 304800 w 1360449"/>
                    <a:gd name="connsiteY3" fmla="*/ 0 h 408878"/>
                    <a:gd name="connsiteX4" fmla="*/ 0 w 1360449"/>
                    <a:gd name="connsiteY4" fmla="*/ 37171 h 408878"/>
                    <a:gd name="connsiteX0" fmla="*/ 0 w 1360449"/>
                    <a:gd name="connsiteY0" fmla="*/ 37171 h 408878"/>
                    <a:gd name="connsiteX1" fmla="*/ 1241502 w 1360449"/>
                    <a:gd name="connsiteY1" fmla="*/ 408878 h 408878"/>
                    <a:gd name="connsiteX2" fmla="*/ 1360449 w 1360449"/>
                    <a:gd name="connsiteY2" fmla="*/ 223024 h 408878"/>
                    <a:gd name="connsiteX3" fmla="*/ 304800 w 1360449"/>
                    <a:gd name="connsiteY3" fmla="*/ 0 h 408878"/>
                    <a:gd name="connsiteX4" fmla="*/ 0 w 1360449"/>
                    <a:gd name="connsiteY4" fmla="*/ 37171 h 408878"/>
                    <a:gd name="connsiteX0" fmla="*/ 0 w 1360449"/>
                    <a:gd name="connsiteY0" fmla="*/ 37171 h 438615"/>
                    <a:gd name="connsiteX1" fmla="*/ 1234068 w 1360449"/>
                    <a:gd name="connsiteY1" fmla="*/ 438615 h 438615"/>
                    <a:gd name="connsiteX2" fmla="*/ 1360449 w 1360449"/>
                    <a:gd name="connsiteY2" fmla="*/ 223024 h 438615"/>
                    <a:gd name="connsiteX3" fmla="*/ 304800 w 1360449"/>
                    <a:gd name="connsiteY3" fmla="*/ 0 h 438615"/>
                    <a:gd name="connsiteX4" fmla="*/ 0 w 1360449"/>
                    <a:gd name="connsiteY4" fmla="*/ 37171 h 43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449" h="438615">
                      <a:moveTo>
                        <a:pt x="0" y="37171"/>
                      </a:moveTo>
                      <a:cubicBezTo>
                        <a:pt x="451004" y="359317"/>
                        <a:pt x="805365" y="391532"/>
                        <a:pt x="1234068" y="438615"/>
                      </a:cubicBezTo>
                      <a:lnTo>
                        <a:pt x="1360449" y="223024"/>
                      </a:lnTo>
                      <a:cubicBezTo>
                        <a:pt x="971395" y="185854"/>
                        <a:pt x="589775" y="148682"/>
                        <a:pt x="304800" y="0"/>
                      </a:cubicBezTo>
                      <a:lnTo>
                        <a:pt x="0" y="37171"/>
                      </a:lnTo>
                      <a:close/>
                    </a:path>
                  </a:pathLst>
                </a:custGeom>
                <a:solidFill>
                  <a:srgbClr val="FF1D2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A5A2D0E6-8F35-41DE-B05B-C3202F1C5173}"/>
                  </a:ext>
                </a:extLst>
              </p:cNvPr>
              <p:cNvGrpSpPr/>
              <p:nvPr/>
            </p:nvGrpSpPr>
            <p:grpSpPr>
              <a:xfrm>
                <a:off x="6898828" y="968708"/>
                <a:ext cx="821103" cy="1546303"/>
                <a:chOff x="6458991" y="4212071"/>
                <a:chExt cx="821103" cy="1546303"/>
              </a:xfrm>
            </p:grpSpPr>
            <p:sp>
              <p:nvSpPr>
                <p:cNvPr id="28" name="フリーフォーム 27">
                  <a:extLst>
                    <a:ext uri="{FF2B5EF4-FFF2-40B4-BE49-F238E27FC236}">
                      <a16:creationId xmlns:a16="http://schemas.microsoft.com/office/drawing/2014/main" id="{8B79F610-2447-4A05-80D2-04CE123704FC}"/>
                    </a:ext>
                  </a:extLst>
                </p:cNvPr>
                <p:cNvSpPr/>
                <p:nvPr/>
              </p:nvSpPr>
              <p:spPr>
                <a:xfrm>
                  <a:off x="6458991" y="4212071"/>
                  <a:ext cx="771032" cy="1546303"/>
                </a:xfrm>
                <a:custGeom>
                  <a:avLst/>
                  <a:gdLst>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4742 w 751845"/>
                    <a:gd name="connsiteY0" fmla="*/ 788020 h 1494264"/>
                    <a:gd name="connsiteX1" fmla="*/ 751845 w 751845"/>
                    <a:gd name="connsiteY1" fmla="*/ 133815 h 1494264"/>
                    <a:gd name="connsiteX2" fmla="*/ 491650 w 751845"/>
                    <a:gd name="connsiteY2" fmla="*/ 0 h 1494264"/>
                    <a:gd name="connsiteX3" fmla="*/ 996 w 751845"/>
                    <a:gd name="connsiteY3" fmla="*/ 661639 h 1494264"/>
                    <a:gd name="connsiteX4" fmla="*/ 38167 w 751845"/>
                    <a:gd name="connsiteY4" fmla="*/ 1353015 h 1494264"/>
                    <a:gd name="connsiteX5" fmla="*/ 201718 w 751845"/>
                    <a:gd name="connsiteY5" fmla="*/ 1494264 h 1494264"/>
                    <a:gd name="connsiteX6" fmla="*/ 149679 w 751845"/>
                    <a:gd name="connsiteY6" fmla="*/ 802888 h 1494264"/>
                    <a:gd name="connsiteX7" fmla="*/ 424742 w 751845"/>
                    <a:gd name="connsiteY7" fmla="*/ 788020 h 1494264"/>
                    <a:gd name="connsiteX0" fmla="*/ 423890 w 750993"/>
                    <a:gd name="connsiteY0" fmla="*/ 788020 h 1494264"/>
                    <a:gd name="connsiteX1" fmla="*/ 750993 w 750993"/>
                    <a:gd name="connsiteY1" fmla="*/ 133815 h 1494264"/>
                    <a:gd name="connsiteX2" fmla="*/ 490798 w 750993"/>
                    <a:gd name="connsiteY2" fmla="*/ 0 h 1494264"/>
                    <a:gd name="connsiteX3" fmla="*/ 144 w 750993"/>
                    <a:gd name="connsiteY3" fmla="*/ 661639 h 1494264"/>
                    <a:gd name="connsiteX4" fmla="*/ 37315 w 750993"/>
                    <a:gd name="connsiteY4" fmla="*/ 1353015 h 1494264"/>
                    <a:gd name="connsiteX5" fmla="*/ 200866 w 750993"/>
                    <a:gd name="connsiteY5" fmla="*/ 1494264 h 1494264"/>
                    <a:gd name="connsiteX6" fmla="*/ 148827 w 750993"/>
                    <a:gd name="connsiteY6" fmla="*/ 802888 h 1494264"/>
                    <a:gd name="connsiteX7" fmla="*/ 423890 w 750993"/>
                    <a:gd name="connsiteY7" fmla="*/ 788020 h 1494264"/>
                    <a:gd name="connsiteX0" fmla="*/ 429273 w 756376"/>
                    <a:gd name="connsiteY0" fmla="*/ 788020 h 1494264"/>
                    <a:gd name="connsiteX1" fmla="*/ 756376 w 756376"/>
                    <a:gd name="connsiteY1" fmla="*/ 133815 h 1494264"/>
                    <a:gd name="connsiteX2" fmla="*/ 496181 w 756376"/>
                    <a:gd name="connsiteY2" fmla="*/ 0 h 1494264"/>
                    <a:gd name="connsiteX3" fmla="*/ 5527 w 756376"/>
                    <a:gd name="connsiteY3" fmla="*/ 661639 h 1494264"/>
                    <a:gd name="connsiteX4" fmla="*/ 42698 w 756376"/>
                    <a:gd name="connsiteY4" fmla="*/ 1353015 h 1494264"/>
                    <a:gd name="connsiteX5" fmla="*/ 206249 w 756376"/>
                    <a:gd name="connsiteY5" fmla="*/ 1494264 h 1494264"/>
                    <a:gd name="connsiteX6" fmla="*/ 154210 w 756376"/>
                    <a:gd name="connsiteY6" fmla="*/ 802888 h 1494264"/>
                    <a:gd name="connsiteX7" fmla="*/ 429273 w 756376"/>
                    <a:gd name="connsiteY7" fmla="*/ 788020 h 1494264"/>
                    <a:gd name="connsiteX0" fmla="*/ 429273 w 756376"/>
                    <a:gd name="connsiteY0" fmla="*/ 788020 h 1494264"/>
                    <a:gd name="connsiteX1" fmla="*/ 756376 w 756376"/>
                    <a:gd name="connsiteY1" fmla="*/ 133815 h 1494264"/>
                    <a:gd name="connsiteX2" fmla="*/ 496181 w 756376"/>
                    <a:gd name="connsiteY2" fmla="*/ 0 h 1494264"/>
                    <a:gd name="connsiteX3" fmla="*/ 5527 w 756376"/>
                    <a:gd name="connsiteY3" fmla="*/ 661639 h 1494264"/>
                    <a:gd name="connsiteX4" fmla="*/ 42698 w 756376"/>
                    <a:gd name="connsiteY4" fmla="*/ 1353015 h 1494264"/>
                    <a:gd name="connsiteX5" fmla="*/ 206249 w 756376"/>
                    <a:gd name="connsiteY5" fmla="*/ 1494264 h 1494264"/>
                    <a:gd name="connsiteX6" fmla="*/ 124474 w 756376"/>
                    <a:gd name="connsiteY6" fmla="*/ 817756 h 1494264"/>
                    <a:gd name="connsiteX7" fmla="*/ 429273 w 756376"/>
                    <a:gd name="connsiteY7" fmla="*/ 788020 h 1494264"/>
                    <a:gd name="connsiteX0" fmla="*/ 429273 w 756376"/>
                    <a:gd name="connsiteY0" fmla="*/ 788020 h 1546303"/>
                    <a:gd name="connsiteX1" fmla="*/ 756376 w 756376"/>
                    <a:gd name="connsiteY1" fmla="*/ 133815 h 1546303"/>
                    <a:gd name="connsiteX2" fmla="*/ 496181 w 756376"/>
                    <a:gd name="connsiteY2" fmla="*/ 0 h 1546303"/>
                    <a:gd name="connsiteX3" fmla="*/ 5527 w 756376"/>
                    <a:gd name="connsiteY3" fmla="*/ 661639 h 1546303"/>
                    <a:gd name="connsiteX4" fmla="*/ 42698 w 756376"/>
                    <a:gd name="connsiteY4" fmla="*/ 1353015 h 1546303"/>
                    <a:gd name="connsiteX5" fmla="*/ 191381 w 756376"/>
                    <a:gd name="connsiteY5" fmla="*/ 1546303 h 1546303"/>
                    <a:gd name="connsiteX6" fmla="*/ 124474 w 756376"/>
                    <a:gd name="connsiteY6" fmla="*/ 817756 h 1546303"/>
                    <a:gd name="connsiteX7" fmla="*/ 429273 w 756376"/>
                    <a:gd name="connsiteY7" fmla="*/ 788020 h 1546303"/>
                    <a:gd name="connsiteX0" fmla="*/ 429273 w 756376"/>
                    <a:gd name="connsiteY0" fmla="*/ 788020 h 1546303"/>
                    <a:gd name="connsiteX1" fmla="*/ 756376 w 756376"/>
                    <a:gd name="connsiteY1" fmla="*/ 133815 h 1546303"/>
                    <a:gd name="connsiteX2" fmla="*/ 496181 w 756376"/>
                    <a:gd name="connsiteY2" fmla="*/ 0 h 1546303"/>
                    <a:gd name="connsiteX3" fmla="*/ 5527 w 756376"/>
                    <a:gd name="connsiteY3" fmla="*/ 661639 h 1546303"/>
                    <a:gd name="connsiteX4" fmla="*/ 42698 w 756376"/>
                    <a:gd name="connsiteY4" fmla="*/ 1353015 h 1546303"/>
                    <a:gd name="connsiteX5" fmla="*/ 191381 w 756376"/>
                    <a:gd name="connsiteY5" fmla="*/ 1546303 h 1546303"/>
                    <a:gd name="connsiteX6" fmla="*/ 154211 w 756376"/>
                    <a:gd name="connsiteY6" fmla="*/ 840058 h 1546303"/>
                    <a:gd name="connsiteX7" fmla="*/ 429273 w 756376"/>
                    <a:gd name="connsiteY7" fmla="*/ 788020 h 1546303"/>
                    <a:gd name="connsiteX0" fmla="*/ 443929 w 771032"/>
                    <a:gd name="connsiteY0" fmla="*/ 788020 h 1546303"/>
                    <a:gd name="connsiteX1" fmla="*/ 771032 w 771032"/>
                    <a:gd name="connsiteY1" fmla="*/ 133815 h 1546303"/>
                    <a:gd name="connsiteX2" fmla="*/ 510837 w 771032"/>
                    <a:gd name="connsiteY2" fmla="*/ 0 h 1546303"/>
                    <a:gd name="connsiteX3" fmla="*/ 5315 w 771032"/>
                    <a:gd name="connsiteY3" fmla="*/ 706244 h 1546303"/>
                    <a:gd name="connsiteX4" fmla="*/ 57354 w 771032"/>
                    <a:gd name="connsiteY4" fmla="*/ 1353015 h 1546303"/>
                    <a:gd name="connsiteX5" fmla="*/ 206037 w 771032"/>
                    <a:gd name="connsiteY5" fmla="*/ 1546303 h 1546303"/>
                    <a:gd name="connsiteX6" fmla="*/ 168867 w 771032"/>
                    <a:gd name="connsiteY6" fmla="*/ 840058 h 1546303"/>
                    <a:gd name="connsiteX7" fmla="*/ 443929 w 771032"/>
                    <a:gd name="connsiteY7" fmla="*/ 788020 h 154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032" h="1546303">
                      <a:moveTo>
                        <a:pt x="443929" y="788020"/>
                      </a:moveTo>
                      <a:cubicBezTo>
                        <a:pt x="344807" y="666596"/>
                        <a:pt x="290290" y="366751"/>
                        <a:pt x="771032" y="133815"/>
                      </a:cubicBezTo>
                      <a:lnTo>
                        <a:pt x="510837" y="0"/>
                      </a:lnTo>
                      <a:cubicBezTo>
                        <a:pt x="295247" y="86732"/>
                        <a:pt x="-46724" y="441093"/>
                        <a:pt x="5315" y="706244"/>
                      </a:cubicBezTo>
                      <a:lnTo>
                        <a:pt x="57354" y="1353015"/>
                      </a:lnTo>
                      <a:lnTo>
                        <a:pt x="206037" y="1546303"/>
                      </a:lnTo>
                      <a:lnTo>
                        <a:pt x="168867" y="840058"/>
                      </a:lnTo>
                      <a:lnTo>
                        <a:pt x="443929" y="788020"/>
                      </a:lnTo>
                      <a:close/>
                    </a:path>
                  </a:pathLst>
                </a:custGeom>
                <a:solidFill>
                  <a:srgbClr val="656C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43634BF3-0CED-410A-B512-4927B6143509}"/>
                    </a:ext>
                  </a:extLst>
                </p:cNvPr>
                <p:cNvSpPr/>
                <p:nvPr/>
              </p:nvSpPr>
              <p:spPr>
                <a:xfrm>
                  <a:off x="6835380" y="4362105"/>
                  <a:ext cx="444714" cy="701256"/>
                </a:xfrm>
                <a:custGeom>
                  <a:avLst/>
                  <a:gdLst>
                    <a:gd name="connsiteX0" fmla="*/ 0 w 364273"/>
                    <a:gd name="connsiteY0" fmla="*/ 631903 h 728546"/>
                    <a:gd name="connsiteX1" fmla="*/ 297366 w 364273"/>
                    <a:gd name="connsiteY1" fmla="*/ 0 h 728546"/>
                    <a:gd name="connsiteX2" fmla="*/ 364273 w 364273"/>
                    <a:gd name="connsiteY2" fmla="*/ 617034 h 728546"/>
                    <a:gd name="connsiteX3" fmla="*/ 185854 w 364273"/>
                    <a:gd name="connsiteY3" fmla="*/ 728546 h 728546"/>
                    <a:gd name="connsiteX4" fmla="*/ 0 w 364273"/>
                    <a:gd name="connsiteY4" fmla="*/ 631903 h 728546"/>
                    <a:gd name="connsiteX0" fmla="*/ 0 w 364273"/>
                    <a:gd name="connsiteY0" fmla="*/ 631903 h 728546"/>
                    <a:gd name="connsiteX1" fmla="*/ 297366 w 364273"/>
                    <a:gd name="connsiteY1" fmla="*/ 0 h 728546"/>
                    <a:gd name="connsiteX2" fmla="*/ 364273 w 364273"/>
                    <a:gd name="connsiteY2" fmla="*/ 617034 h 728546"/>
                    <a:gd name="connsiteX3" fmla="*/ 185854 w 364273"/>
                    <a:gd name="connsiteY3" fmla="*/ 728546 h 728546"/>
                    <a:gd name="connsiteX4" fmla="*/ 0 w 364273"/>
                    <a:gd name="connsiteY4" fmla="*/ 631903 h 728546"/>
                    <a:gd name="connsiteX0" fmla="*/ 80006 w 444279"/>
                    <a:gd name="connsiteY0" fmla="*/ 631903 h 728546"/>
                    <a:gd name="connsiteX1" fmla="*/ 377372 w 444279"/>
                    <a:gd name="connsiteY1" fmla="*/ 0 h 728546"/>
                    <a:gd name="connsiteX2" fmla="*/ 444279 w 444279"/>
                    <a:gd name="connsiteY2" fmla="*/ 617034 h 728546"/>
                    <a:gd name="connsiteX3" fmla="*/ 265860 w 444279"/>
                    <a:gd name="connsiteY3" fmla="*/ 728546 h 728546"/>
                    <a:gd name="connsiteX4" fmla="*/ 80006 w 444279"/>
                    <a:gd name="connsiteY4" fmla="*/ 631903 h 728546"/>
                    <a:gd name="connsiteX0" fmla="*/ 69670 w 433943"/>
                    <a:gd name="connsiteY0" fmla="*/ 639337 h 735980"/>
                    <a:gd name="connsiteX1" fmla="*/ 404207 w 433943"/>
                    <a:gd name="connsiteY1" fmla="*/ 0 h 735980"/>
                    <a:gd name="connsiteX2" fmla="*/ 433943 w 433943"/>
                    <a:gd name="connsiteY2" fmla="*/ 624468 h 735980"/>
                    <a:gd name="connsiteX3" fmla="*/ 255524 w 433943"/>
                    <a:gd name="connsiteY3" fmla="*/ 735980 h 735980"/>
                    <a:gd name="connsiteX4" fmla="*/ 69670 w 433943"/>
                    <a:gd name="connsiteY4" fmla="*/ 639337 h 735980"/>
                    <a:gd name="connsiteX0" fmla="*/ 71314 w 435587"/>
                    <a:gd name="connsiteY0" fmla="*/ 639337 h 735980"/>
                    <a:gd name="connsiteX1" fmla="*/ 405851 w 435587"/>
                    <a:gd name="connsiteY1" fmla="*/ 0 h 735980"/>
                    <a:gd name="connsiteX2" fmla="*/ 435587 w 435587"/>
                    <a:gd name="connsiteY2" fmla="*/ 624468 h 735980"/>
                    <a:gd name="connsiteX3" fmla="*/ 257168 w 435587"/>
                    <a:gd name="connsiteY3" fmla="*/ 735980 h 735980"/>
                    <a:gd name="connsiteX4" fmla="*/ 71314 w 435587"/>
                    <a:gd name="connsiteY4" fmla="*/ 639337 h 735980"/>
                    <a:gd name="connsiteX0" fmla="*/ 71314 w 435587"/>
                    <a:gd name="connsiteY0" fmla="*/ 639337 h 758283"/>
                    <a:gd name="connsiteX1" fmla="*/ 405851 w 435587"/>
                    <a:gd name="connsiteY1" fmla="*/ 0 h 758283"/>
                    <a:gd name="connsiteX2" fmla="*/ 435587 w 435587"/>
                    <a:gd name="connsiteY2" fmla="*/ 624468 h 758283"/>
                    <a:gd name="connsiteX3" fmla="*/ 286905 w 435587"/>
                    <a:gd name="connsiteY3" fmla="*/ 758283 h 758283"/>
                    <a:gd name="connsiteX4" fmla="*/ 71314 w 435587"/>
                    <a:gd name="connsiteY4" fmla="*/ 639337 h 758283"/>
                    <a:gd name="connsiteX0" fmla="*/ 71314 w 435587"/>
                    <a:gd name="connsiteY0" fmla="*/ 639337 h 735980"/>
                    <a:gd name="connsiteX1" fmla="*/ 405851 w 435587"/>
                    <a:gd name="connsiteY1" fmla="*/ 0 h 735980"/>
                    <a:gd name="connsiteX2" fmla="*/ 435587 w 435587"/>
                    <a:gd name="connsiteY2" fmla="*/ 624468 h 735980"/>
                    <a:gd name="connsiteX3" fmla="*/ 272037 w 435587"/>
                    <a:gd name="connsiteY3" fmla="*/ 735980 h 735980"/>
                    <a:gd name="connsiteX4" fmla="*/ 71314 w 435587"/>
                    <a:gd name="connsiteY4" fmla="*/ 639337 h 735980"/>
                    <a:gd name="connsiteX0" fmla="*/ 71314 w 435587"/>
                    <a:gd name="connsiteY0" fmla="*/ 639337 h 735980"/>
                    <a:gd name="connsiteX1" fmla="*/ 405851 w 435587"/>
                    <a:gd name="connsiteY1" fmla="*/ 0 h 735980"/>
                    <a:gd name="connsiteX2" fmla="*/ 435587 w 435587"/>
                    <a:gd name="connsiteY2" fmla="*/ 624468 h 735980"/>
                    <a:gd name="connsiteX3" fmla="*/ 272037 w 435587"/>
                    <a:gd name="connsiteY3" fmla="*/ 735980 h 735980"/>
                    <a:gd name="connsiteX4" fmla="*/ 71314 w 435587"/>
                    <a:gd name="connsiteY4" fmla="*/ 639337 h 735980"/>
                    <a:gd name="connsiteX0" fmla="*/ 82935 w 447208"/>
                    <a:gd name="connsiteY0" fmla="*/ 647429 h 744072"/>
                    <a:gd name="connsiteX1" fmla="*/ 377012 w 447208"/>
                    <a:gd name="connsiteY1" fmla="*/ 0 h 744072"/>
                    <a:gd name="connsiteX2" fmla="*/ 447208 w 447208"/>
                    <a:gd name="connsiteY2" fmla="*/ 632560 h 744072"/>
                    <a:gd name="connsiteX3" fmla="*/ 283658 w 447208"/>
                    <a:gd name="connsiteY3" fmla="*/ 744072 h 744072"/>
                    <a:gd name="connsiteX4" fmla="*/ 82935 w 447208"/>
                    <a:gd name="connsiteY4" fmla="*/ 647429 h 744072"/>
                    <a:gd name="connsiteX0" fmla="*/ 80441 w 444714"/>
                    <a:gd name="connsiteY0" fmla="*/ 639337 h 735980"/>
                    <a:gd name="connsiteX1" fmla="*/ 382610 w 444714"/>
                    <a:gd name="connsiteY1" fmla="*/ 0 h 735980"/>
                    <a:gd name="connsiteX2" fmla="*/ 444714 w 444714"/>
                    <a:gd name="connsiteY2" fmla="*/ 624468 h 735980"/>
                    <a:gd name="connsiteX3" fmla="*/ 281164 w 444714"/>
                    <a:gd name="connsiteY3" fmla="*/ 735980 h 735980"/>
                    <a:gd name="connsiteX4" fmla="*/ 80441 w 444714"/>
                    <a:gd name="connsiteY4" fmla="*/ 639337 h 735980"/>
                    <a:gd name="connsiteX0" fmla="*/ 80441 w 444714"/>
                    <a:gd name="connsiteY0" fmla="*/ 639337 h 701256"/>
                    <a:gd name="connsiteX1" fmla="*/ 382610 w 444714"/>
                    <a:gd name="connsiteY1" fmla="*/ 0 h 701256"/>
                    <a:gd name="connsiteX2" fmla="*/ 444714 w 444714"/>
                    <a:gd name="connsiteY2" fmla="*/ 624468 h 701256"/>
                    <a:gd name="connsiteX3" fmla="*/ 304314 w 444714"/>
                    <a:gd name="connsiteY3" fmla="*/ 701256 h 701256"/>
                    <a:gd name="connsiteX4" fmla="*/ 80441 w 444714"/>
                    <a:gd name="connsiteY4" fmla="*/ 639337 h 701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14" h="701256">
                      <a:moveTo>
                        <a:pt x="80441" y="639337"/>
                      </a:moveTo>
                      <a:cubicBezTo>
                        <a:pt x="-50896" y="495610"/>
                        <a:pt x="-65916" y="173463"/>
                        <a:pt x="382610" y="0"/>
                      </a:cubicBezTo>
                      <a:cubicBezTo>
                        <a:pt x="392522" y="208156"/>
                        <a:pt x="434802" y="416312"/>
                        <a:pt x="444714" y="624468"/>
                      </a:cubicBezTo>
                      <a:cubicBezTo>
                        <a:pt x="390197" y="661639"/>
                        <a:pt x="321660" y="641782"/>
                        <a:pt x="304314" y="701256"/>
                      </a:cubicBezTo>
                      <a:lnTo>
                        <a:pt x="80441" y="639337"/>
                      </a:lnTo>
                      <a:close/>
                    </a:path>
                  </a:pathLst>
                </a:custGeom>
                <a:solidFill>
                  <a:srgbClr val="262F2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8738156C-F976-41CC-94CB-116C4D4C27B0}"/>
                  </a:ext>
                </a:extLst>
              </p:cNvPr>
              <p:cNvGrpSpPr/>
              <p:nvPr/>
            </p:nvGrpSpPr>
            <p:grpSpPr>
              <a:xfrm>
                <a:off x="7380970" y="688491"/>
                <a:ext cx="1027688" cy="1060342"/>
                <a:chOff x="7087739" y="1379359"/>
                <a:chExt cx="1027688" cy="1060342"/>
              </a:xfrm>
            </p:grpSpPr>
            <p:sp>
              <p:nvSpPr>
                <p:cNvPr id="26" name="フリーフォーム 25">
                  <a:extLst>
                    <a:ext uri="{FF2B5EF4-FFF2-40B4-BE49-F238E27FC236}">
                      <a16:creationId xmlns:a16="http://schemas.microsoft.com/office/drawing/2014/main" id="{6F444008-5B8B-4030-A2AE-7EE112EB4A53}"/>
                    </a:ext>
                  </a:extLst>
                </p:cNvPr>
                <p:cNvSpPr/>
                <p:nvPr/>
              </p:nvSpPr>
              <p:spPr>
                <a:xfrm>
                  <a:off x="7356279" y="1614027"/>
                  <a:ext cx="696582" cy="825674"/>
                </a:xfrm>
                <a:custGeom>
                  <a:avLst/>
                  <a:gdLst>
                    <a:gd name="connsiteX0" fmla="*/ 0 w 688490"/>
                    <a:gd name="connsiteY0" fmla="*/ 204396 h 817581"/>
                    <a:gd name="connsiteX1" fmla="*/ 43031 w 688490"/>
                    <a:gd name="connsiteY1" fmla="*/ 817581 h 817581"/>
                    <a:gd name="connsiteX2" fmla="*/ 473337 w 688490"/>
                    <a:gd name="connsiteY2" fmla="*/ 699247 h 817581"/>
                    <a:gd name="connsiteX3" fmla="*/ 688490 w 688490"/>
                    <a:gd name="connsiteY3" fmla="*/ 0 h 817581"/>
                    <a:gd name="connsiteX4" fmla="*/ 0 w 688490"/>
                    <a:gd name="connsiteY4" fmla="*/ 204396 h 817581"/>
                    <a:gd name="connsiteX0" fmla="*/ 0 w 688490"/>
                    <a:gd name="connsiteY0" fmla="*/ 204396 h 817581"/>
                    <a:gd name="connsiteX1" fmla="*/ 43031 w 688490"/>
                    <a:gd name="connsiteY1" fmla="*/ 817581 h 817581"/>
                    <a:gd name="connsiteX2" fmla="*/ 473337 w 688490"/>
                    <a:gd name="connsiteY2" fmla="*/ 699247 h 817581"/>
                    <a:gd name="connsiteX3" fmla="*/ 688490 w 688490"/>
                    <a:gd name="connsiteY3" fmla="*/ 0 h 817581"/>
                    <a:gd name="connsiteX4" fmla="*/ 0 w 688490"/>
                    <a:gd name="connsiteY4" fmla="*/ 204396 h 817581"/>
                    <a:gd name="connsiteX0" fmla="*/ 0 w 688490"/>
                    <a:gd name="connsiteY0" fmla="*/ 204396 h 817581"/>
                    <a:gd name="connsiteX1" fmla="*/ 43031 w 688490"/>
                    <a:gd name="connsiteY1" fmla="*/ 817581 h 817581"/>
                    <a:gd name="connsiteX2" fmla="*/ 473337 w 688490"/>
                    <a:gd name="connsiteY2" fmla="*/ 699247 h 817581"/>
                    <a:gd name="connsiteX3" fmla="*/ 688490 w 688490"/>
                    <a:gd name="connsiteY3" fmla="*/ 0 h 817581"/>
                    <a:gd name="connsiteX4" fmla="*/ 0 w 688490"/>
                    <a:gd name="connsiteY4" fmla="*/ 204396 h 817581"/>
                    <a:gd name="connsiteX0" fmla="*/ 0 w 712766"/>
                    <a:gd name="connsiteY0" fmla="*/ 172028 h 817581"/>
                    <a:gd name="connsiteX1" fmla="*/ 67307 w 712766"/>
                    <a:gd name="connsiteY1" fmla="*/ 817581 h 817581"/>
                    <a:gd name="connsiteX2" fmla="*/ 497613 w 712766"/>
                    <a:gd name="connsiteY2" fmla="*/ 699247 h 817581"/>
                    <a:gd name="connsiteX3" fmla="*/ 712766 w 712766"/>
                    <a:gd name="connsiteY3" fmla="*/ 0 h 817581"/>
                    <a:gd name="connsiteX4" fmla="*/ 0 w 712766"/>
                    <a:gd name="connsiteY4" fmla="*/ 172028 h 817581"/>
                    <a:gd name="connsiteX0" fmla="*/ 0 w 712766"/>
                    <a:gd name="connsiteY0" fmla="*/ 172028 h 817581"/>
                    <a:gd name="connsiteX1" fmla="*/ 67307 w 712766"/>
                    <a:gd name="connsiteY1" fmla="*/ 817581 h 817581"/>
                    <a:gd name="connsiteX2" fmla="*/ 497613 w 712766"/>
                    <a:gd name="connsiteY2" fmla="*/ 699247 h 817581"/>
                    <a:gd name="connsiteX3" fmla="*/ 712766 w 712766"/>
                    <a:gd name="connsiteY3" fmla="*/ 0 h 817581"/>
                    <a:gd name="connsiteX4" fmla="*/ 0 w 712766"/>
                    <a:gd name="connsiteY4" fmla="*/ 172028 h 817581"/>
                    <a:gd name="connsiteX0" fmla="*/ 0 w 737042"/>
                    <a:gd name="connsiteY0" fmla="*/ 204397 h 849950"/>
                    <a:gd name="connsiteX1" fmla="*/ 67307 w 737042"/>
                    <a:gd name="connsiteY1" fmla="*/ 849950 h 849950"/>
                    <a:gd name="connsiteX2" fmla="*/ 497613 w 737042"/>
                    <a:gd name="connsiteY2" fmla="*/ 731616 h 849950"/>
                    <a:gd name="connsiteX3" fmla="*/ 737042 w 737042"/>
                    <a:gd name="connsiteY3" fmla="*/ 0 h 849950"/>
                    <a:gd name="connsiteX4" fmla="*/ 0 w 737042"/>
                    <a:gd name="connsiteY4" fmla="*/ 204397 h 849950"/>
                    <a:gd name="connsiteX0" fmla="*/ 0 w 688490"/>
                    <a:gd name="connsiteY0" fmla="*/ 172029 h 817582"/>
                    <a:gd name="connsiteX1" fmla="*/ 67307 w 688490"/>
                    <a:gd name="connsiteY1" fmla="*/ 817582 h 817582"/>
                    <a:gd name="connsiteX2" fmla="*/ 497613 w 688490"/>
                    <a:gd name="connsiteY2" fmla="*/ 699248 h 817582"/>
                    <a:gd name="connsiteX3" fmla="*/ 688490 w 688490"/>
                    <a:gd name="connsiteY3" fmla="*/ 0 h 817582"/>
                    <a:gd name="connsiteX4" fmla="*/ 0 w 688490"/>
                    <a:gd name="connsiteY4" fmla="*/ 172029 h 817582"/>
                    <a:gd name="connsiteX0" fmla="*/ 0 w 688490"/>
                    <a:gd name="connsiteY0" fmla="*/ 172029 h 817582"/>
                    <a:gd name="connsiteX1" fmla="*/ 67307 w 688490"/>
                    <a:gd name="connsiteY1" fmla="*/ 817582 h 817582"/>
                    <a:gd name="connsiteX2" fmla="*/ 497613 w 688490"/>
                    <a:gd name="connsiteY2" fmla="*/ 699248 h 817582"/>
                    <a:gd name="connsiteX3" fmla="*/ 688490 w 688490"/>
                    <a:gd name="connsiteY3" fmla="*/ 0 h 817582"/>
                    <a:gd name="connsiteX4" fmla="*/ 0 w 688490"/>
                    <a:gd name="connsiteY4" fmla="*/ 172029 h 817582"/>
                    <a:gd name="connsiteX0" fmla="*/ 0 w 688490"/>
                    <a:gd name="connsiteY0" fmla="*/ 172029 h 817582"/>
                    <a:gd name="connsiteX1" fmla="*/ 67307 w 688490"/>
                    <a:gd name="connsiteY1" fmla="*/ 817582 h 817582"/>
                    <a:gd name="connsiteX2" fmla="*/ 497613 w 688490"/>
                    <a:gd name="connsiteY2" fmla="*/ 699248 h 817582"/>
                    <a:gd name="connsiteX3" fmla="*/ 688490 w 688490"/>
                    <a:gd name="connsiteY3" fmla="*/ 0 h 817582"/>
                    <a:gd name="connsiteX4" fmla="*/ 0 w 688490"/>
                    <a:gd name="connsiteY4" fmla="*/ 172029 h 817582"/>
                    <a:gd name="connsiteX0" fmla="*/ 0 w 688490"/>
                    <a:gd name="connsiteY0" fmla="*/ 172029 h 817582"/>
                    <a:gd name="connsiteX1" fmla="*/ 67307 w 688490"/>
                    <a:gd name="connsiteY1" fmla="*/ 817582 h 817582"/>
                    <a:gd name="connsiteX2" fmla="*/ 497613 w 688490"/>
                    <a:gd name="connsiteY2" fmla="*/ 699248 h 817582"/>
                    <a:gd name="connsiteX3" fmla="*/ 688490 w 688490"/>
                    <a:gd name="connsiteY3" fmla="*/ 0 h 817582"/>
                    <a:gd name="connsiteX4" fmla="*/ 0 w 688490"/>
                    <a:gd name="connsiteY4" fmla="*/ 172029 h 817582"/>
                    <a:gd name="connsiteX0" fmla="*/ 0 w 680398"/>
                    <a:gd name="connsiteY0" fmla="*/ 180121 h 817582"/>
                    <a:gd name="connsiteX1" fmla="*/ 59215 w 680398"/>
                    <a:gd name="connsiteY1" fmla="*/ 817582 h 817582"/>
                    <a:gd name="connsiteX2" fmla="*/ 489521 w 680398"/>
                    <a:gd name="connsiteY2" fmla="*/ 699248 h 817582"/>
                    <a:gd name="connsiteX3" fmla="*/ 680398 w 680398"/>
                    <a:gd name="connsiteY3" fmla="*/ 0 h 817582"/>
                    <a:gd name="connsiteX4" fmla="*/ 0 w 680398"/>
                    <a:gd name="connsiteY4" fmla="*/ 180121 h 817582"/>
                    <a:gd name="connsiteX0" fmla="*/ 0 w 680398"/>
                    <a:gd name="connsiteY0" fmla="*/ 180121 h 817582"/>
                    <a:gd name="connsiteX1" fmla="*/ 59215 w 680398"/>
                    <a:gd name="connsiteY1" fmla="*/ 817582 h 817582"/>
                    <a:gd name="connsiteX2" fmla="*/ 489521 w 680398"/>
                    <a:gd name="connsiteY2" fmla="*/ 699248 h 817582"/>
                    <a:gd name="connsiteX3" fmla="*/ 680398 w 680398"/>
                    <a:gd name="connsiteY3" fmla="*/ 0 h 817582"/>
                    <a:gd name="connsiteX4" fmla="*/ 0 w 680398"/>
                    <a:gd name="connsiteY4" fmla="*/ 180121 h 817582"/>
                    <a:gd name="connsiteX0" fmla="*/ 0 w 680398"/>
                    <a:gd name="connsiteY0" fmla="*/ 180121 h 817582"/>
                    <a:gd name="connsiteX1" fmla="*/ 59215 w 680398"/>
                    <a:gd name="connsiteY1" fmla="*/ 817582 h 817582"/>
                    <a:gd name="connsiteX2" fmla="*/ 489521 w 680398"/>
                    <a:gd name="connsiteY2" fmla="*/ 699248 h 817582"/>
                    <a:gd name="connsiteX3" fmla="*/ 680398 w 680398"/>
                    <a:gd name="connsiteY3" fmla="*/ 0 h 817582"/>
                    <a:gd name="connsiteX4" fmla="*/ 0 w 680398"/>
                    <a:gd name="connsiteY4" fmla="*/ 180121 h 817582"/>
                    <a:gd name="connsiteX0" fmla="*/ 0 w 680398"/>
                    <a:gd name="connsiteY0" fmla="*/ 180121 h 825674"/>
                    <a:gd name="connsiteX1" fmla="*/ 51123 w 680398"/>
                    <a:gd name="connsiteY1" fmla="*/ 825674 h 825674"/>
                    <a:gd name="connsiteX2" fmla="*/ 489521 w 680398"/>
                    <a:gd name="connsiteY2" fmla="*/ 699248 h 825674"/>
                    <a:gd name="connsiteX3" fmla="*/ 680398 w 680398"/>
                    <a:gd name="connsiteY3" fmla="*/ 0 h 825674"/>
                    <a:gd name="connsiteX4" fmla="*/ 0 w 680398"/>
                    <a:gd name="connsiteY4" fmla="*/ 180121 h 825674"/>
                    <a:gd name="connsiteX0" fmla="*/ 0 w 672306"/>
                    <a:gd name="connsiteY0" fmla="*/ 196305 h 825674"/>
                    <a:gd name="connsiteX1" fmla="*/ 43031 w 672306"/>
                    <a:gd name="connsiteY1" fmla="*/ 825674 h 825674"/>
                    <a:gd name="connsiteX2" fmla="*/ 481429 w 672306"/>
                    <a:gd name="connsiteY2" fmla="*/ 699248 h 825674"/>
                    <a:gd name="connsiteX3" fmla="*/ 672306 w 672306"/>
                    <a:gd name="connsiteY3" fmla="*/ 0 h 825674"/>
                    <a:gd name="connsiteX4" fmla="*/ 0 w 672306"/>
                    <a:gd name="connsiteY4" fmla="*/ 196305 h 825674"/>
                    <a:gd name="connsiteX0" fmla="*/ 0 w 672306"/>
                    <a:gd name="connsiteY0" fmla="*/ 196305 h 825674"/>
                    <a:gd name="connsiteX1" fmla="*/ 43031 w 672306"/>
                    <a:gd name="connsiteY1" fmla="*/ 825674 h 825674"/>
                    <a:gd name="connsiteX2" fmla="*/ 481429 w 672306"/>
                    <a:gd name="connsiteY2" fmla="*/ 699248 h 825674"/>
                    <a:gd name="connsiteX3" fmla="*/ 672306 w 672306"/>
                    <a:gd name="connsiteY3" fmla="*/ 0 h 825674"/>
                    <a:gd name="connsiteX4" fmla="*/ 0 w 672306"/>
                    <a:gd name="connsiteY4" fmla="*/ 196305 h 825674"/>
                    <a:gd name="connsiteX0" fmla="*/ 0 w 696582"/>
                    <a:gd name="connsiteY0" fmla="*/ 180121 h 825674"/>
                    <a:gd name="connsiteX1" fmla="*/ 67307 w 696582"/>
                    <a:gd name="connsiteY1" fmla="*/ 825674 h 825674"/>
                    <a:gd name="connsiteX2" fmla="*/ 505705 w 696582"/>
                    <a:gd name="connsiteY2" fmla="*/ 699248 h 825674"/>
                    <a:gd name="connsiteX3" fmla="*/ 696582 w 696582"/>
                    <a:gd name="connsiteY3" fmla="*/ 0 h 825674"/>
                    <a:gd name="connsiteX4" fmla="*/ 0 w 696582"/>
                    <a:gd name="connsiteY4" fmla="*/ 180121 h 82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582" h="825674">
                      <a:moveTo>
                        <a:pt x="0" y="180121"/>
                      </a:moveTo>
                      <a:lnTo>
                        <a:pt x="67307" y="825674"/>
                      </a:lnTo>
                      <a:cubicBezTo>
                        <a:pt x="194558" y="713401"/>
                        <a:pt x="362270" y="682048"/>
                        <a:pt x="505705" y="699248"/>
                      </a:cubicBezTo>
                      <a:cubicBezTo>
                        <a:pt x="528871" y="490441"/>
                        <a:pt x="568220" y="273543"/>
                        <a:pt x="696582" y="0"/>
                      </a:cubicBezTo>
                      <a:cubicBezTo>
                        <a:pt x="329521" y="27673"/>
                        <a:pt x="286142" y="47253"/>
                        <a:pt x="0" y="180121"/>
                      </a:cubicBezTo>
                      <a:close/>
                    </a:path>
                  </a:pathLst>
                </a:custGeom>
                <a:solidFill>
                  <a:srgbClr val="131D5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1AD99209-FB28-48CF-9166-713AF0842CDB}"/>
                    </a:ext>
                  </a:extLst>
                </p:cNvPr>
                <p:cNvSpPr/>
                <p:nvPr/>
              </p:nvSpPr>
              <p:spPr>
                <a:xfrm>
                  <a:off x="7087739" y="1379359"/>
                  <a:ext cx="1027688" cy="412694"/>
                </a:xfrm>
                <a:custGeom>
                  <a:avLst/>
                  <a:gdLst>
                    <a:gd name="connsiteX0" fmla="*/ 0 w 987228"/>
                    <a:gd name="connsiteY0" fmla="*/ 275130 h 412694"/>
                    <a:gd name="connsiteX1" fmla="*/ 226577 w 987228"/>
                    <a:gd name="connsiteY1" fmla="*/ 412694 h 412694"/>
                    <a:gd name="connsiteX2" fmla="*/ 930584 w 987228"/>
                    <a:gd name="connsiteY2" fmla="*/ 234670 h 412694"/>
                    <a:gd name="connsiteX3" fmla="*/ 987228 w 987228"/>
                    <a:gd name="connsiteY3" fmla="*/ 0 h 412694"/>
                    <a:gd name="connsiteX4" fmla="*/ 0 w 987228"/>
                    <a:gd name="connsiteY4" fmla="*/ 275130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688" h="412694">
                      <a:moveTo>
                        <a:pt x="0" y="267038"/>
                      </a:moveTo>
                      <a:cubicBezTo>
                        <a:pt x="89012" y="315590"/>
                        <a:pt x="226577" y="339866"/>
                        <a:pt x="267037" y="412694"/>
                      </a:cubicBezTo>
                      <a:cubicBezTo>
                        <a:pt x="509798" y="296709"/>
                        <a:pt x="679731" y="253551"/>
                        <a:pt x="971044" y="234670"/>
                      </a:cubicBezTo>
                      <a:cubicBezTo>
                        <a:pt x="957557" y="140263"/>
                        <a:pt x="1008807" y="78223"/>
                        <a:pt x="1027688" y="0"/>
                      </a:cubicBezTo>
                      <a:cubicBezTo>
                        <a:pt x="628481" y="24277"/>
                        <a:pt x="374931" y="48553"/>
                        <a:pt x="0" y="267038"/>
                      </a:cubicBezTo>
                      <a:close/>
                    </a:path>
                  </a:pathLst>
                </a:custGeom>
                <a:solidFill>
                  <a:srgbClr val="3144E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8E942F9F-0A7E-4515-AB0F-0E7CAFC92E40}"/>
                  </a:ext>
                </a:extLst>
              </p:cNvPr>
              <p:cNvGrpSpPr/>
              <p:nvPr/>
            </p:nvGrpSpPr>
            <p:grpSpPr>
              <a:xfrm>
                <a:off x="10299102" y="706099"/>
                <a:ext cx="781547" cy="1000640"/>
                <a:chOff x="9655905" y="1063303"/>
                <a:chExt cx="781547" cy="1000640"/>
              </a:xfrm>
            </p:grpSpPr>
            <p:sp>
              <p:nvSpPr>
                <p:cNvPr id="24" name="フリーフォーム 23">
                  <a:extLst>
                    <a:ext uri="{FF2B5EF4-FFF2-40B4-BE49-F238E27FC236}">
                      <a16:creationId xmlns:a16="http://schemas.microsoft.com/office/drawing/2014/main" id="{3F671DF1-20EC-4308-B8DC-7A445A34EBC7}"/>
                    </a:ext>
                  </a:extLst>
                </p:cNvPr>
                <p:cNvSpPr/>
                <p:nvPr/>
              </p:nvSpPr>
              <p:spPr>
                <a:xfrm>
                  <a:off x="9655905" y="1063303"/>
                  <a:ext cx="781547" cy="379198"/>
                </a:xfrm>
                <a:custGeom>
                  <a:avLst/>
                  <a:gdLst>
                    <a:gd name="connsiteX0" fmla="*/ 0 w 720191"/>
                    <a:gd name="connsiteY0" fmla="*/ 0 h 356049"/>
                    <a:gd name="connsiteX1" fmla="*/ 48552 w 720191"/>
                    <a:gd name="connsiteY1" fmla="*/ 202301 h 356049"/>
                    <a:gd name="connsiteX2" fmla="*/ 542166 w 720191"/>
                    <a:gd name="connsiteY2" fmla="*/ 356049 h 356049"/>
                    <a:gd name="connsiteX3" fmla="*/ 720191 w 720191"/>
                    <a:gd name="connsiteY3" fmla="*/ 210393 h 356049"/>
                    <a:gd name="connsiteX4" fmla="*/ 0 w 720191"/>
                    <a:gd name="connsiteY4" fmla="*/ 0 h 356049"/>
                    <a:gd name="connsiteX0" fmla="*/ 0 w 712099"/>
                    <a:gd name="connsiteY0" fmla="*/ 0 h 356049"/>
                    <a:gd name="connsiteX1" fmla="*/ 48552 w 712099"/>
                    <a:gd name="connsiteY1" fmla="*/ 202301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79198"/>
                    <a:gd name="connsiteX1" fmla="*/ 56644 w 712099"/>
                    <a:gd name="connsiteY1" fmla="*/ 234670 h 379198"/>
                    <a:gd name="connsiteX2" fmla="*/ 588465 w 712099"/>
                    <a:gd name="connsiteY2" fmla="*/ 379198 h 379198"/>
                    <a:gd name="connsiteX3" fmla="*/ 712099 w 712099"/>
                    <a:gd name="connsiteY3" fmla="*/ 169932 h 379198"/>
                    <a:gd name="connsiteX4" fmla="*/ 0 w 712099"/>
                    <a:gd name="connsiteY4" fmla="*/ 0 h 379198"/>
                    <a:gd name="connsiteX0" fmla="*/ 0 w 781547"/>
                    <a:gd name="connsiteY0" fmla="*/ 0 h 379198"/>
                    <a:gd name="connsiteX1" fmla="*/ 56644 w 781547"/>
                    <a:gd name="connsiteY1" fmla="*/ 234670 h 379198"/>
                    <a:gd name="connsiteX2" fmla="*/ 588465 w 781547"/>
                    <a:gd name="connsiteY2" fmla="*/ 379198 h 379198"/>
                    <a:gd name="connsiteX3" fmla="*/ 781547 w 781547"/>
                    <a:gd name="connsiteY3" fmla="*/ 227805 h 379198"/>
                    <a:gd name="connsiteX4" fmla="*/ 0 w 781547"/>
                    <a:gd name="connsiteY4" fmla="*/ 0 h 3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47" h="379198">
                      <a:moveTo>
                        <a:pt x="0" y="0"/>
                      </a:moveTo>
                      <a:lnTo>
                        <a:pt x="56644" y="234670"/>
                      </a:lnTo>
                      <a:cubicBezTo>
                        <a:pt x="267037" y="242762"/>
                        <a:pt x="458993" y="322554"/>
                        <a:pt x="588465" y="379198"/>
                      </a:cubicBezTo>
                      <a:lnTo>
                        <a:pt x="781547" y="227805"/>
                      </a:lnTo>
                      <a:cubicBezTo>
                        <a:pt x="560365" y="138793"/>
                        <a:pt x="326378" y="24276"/>
                        <a:pt x="0" y="0"/>
                      </a:cubicBezTo>
                      <a:close/>
                    </a:path>
                  </a:pathLst>
                </a:custGeom>
                <a:solidFill>
                  <a:srgbClr val="F519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19B37CEB-53DE-434D-AE32-BC63F1035654}"/>
                    </a:ext>
                  </a:extLst>
                </p:cNvPr>
                <p:cNvSpPr/>
                <p:nvPr/>
              </p:nvSpPr>
              <p:spPr>
                <a:xfrm>
                  <a:off x="9710321" y="1293491"/>
                  <a:ext cx="550361" cy="770452"/>
                </a:xfrm>
                <a:custGeom>
                  <a:avLst/>
                  <a:gdLst>
                    <a:gd name="connsiteX0" fmla="*/ 0 w 509798"/>
                    <a:gd name="connsiteY0" fmla="*/ 0 h 776835"/>
                    <a:gd name="connsiteX1" fmla="*/ 105196 w 509798"/>
                    <a:gd name="connsiteY1" fmla="*/ 614994 h 776835"/>
                    <a:gd name="connsiteX2" fmla="*/ 485522 w 509798"/>
                    <a:gd name="connsiteY2" fmla="*/ 776835 h 776835"/>
                    <a:gd name="connsiteX3" fmla="*/ 509798 w 509798"/>
                    <a:gd name="connsiteY3" fmla="*/ 161840 h 776835"/>
                    <a:gd name="connsiteX4" fmla="*/ 0 w 509798"/>
                    <a:gd name="connsiteY4" fmla="*/ 0 h 776835"/>
                    <a:gd name="connsiteX0" fmla="*/ 0 w 493614"/>
                    <a:gd name="connsiteY0" fmla="*/ 0 h 776835"/>
                    <a:gd name="connsiteX1" fmla="*/ 105196 w 493614"/>
                    <a:gd name="connsiteY1" fmla="*/ 614994 h 776835"/>
                    <a:gd name="connsiteX2" fmla="*/ 485522 w 493614"/>
                    <a:gd name="connsiteY2" fmla="*/ 776835 h 776835"/>
                    <a:gd name="connsiteX3" fmla="*/ 493614 w 493614"/>
                    <a:gd name="connsiteY3" fmla="*/ 153748 h 776835"/>
                    <a:gd name="connsiteX4" fmla="*/ 0 w 493614"/>
                    <a:gd name="connsiteY4" fmla="*/ 0 h 776835"/>
                    <a:gd name="connsiteX0" fmla="*/ 0 w 493614"/>
                    <a:gd name="connsiteY0" fmla="*/ 0 h 776835"/>
                    <a:gd name="connsiteX1" fmla="*/ 105196 w 493614"/>
                    <a:gd name="connsiteY1" fmla="*/ 614994 h 776835"/>
                    <a:gd name="connsiteX2" fmla="*/ 485522 w 493614"/>
                    <a:gd name="connsiteY2" fmla="*/ 776835 h 776835"/>
                    <a:gd name="connsiteX3" fmla="*/ 493614 w 493614"/>
                    <a:gd name="connsiteY3" fmla="*/ 153748 h 776835"/>
                    <a:gd name="connsiteX4" fmla="*/ 0 w 493614"/>
                    <a:gd name="connsiteY4" fmla="*/ 0 h 776835"/>
                    <a:gd name="connsiteX0" fmla="*/ 0 w 493614"/>
                    <a:gd name="connsiteY0" fmla="*/ 0 h 776835"/>
                    <a:gd name="connsiteX1" fmla="*/ 105196 w 493614"/>
                    <a:gd name="connsiteY1" fmla="*/ 614994 h 776835"/>
                    <a:gd name="connsiteX2" fmla="*/ 485522 w 493614"/>
                    <a:gd name="connsiteY2" fmla="*/ 776835 h 776835"/>
                    <a:gd name="connsiteX3" fmla="*/ 493614 w 493614"/>
                    <a:gd name="connsiteY3" fmla="*/ 153748 h 776835"/>
                    <a:gd name="connsiteX4" fmla="*/ 0 w 493614"/>
                    <a:gd name="connsiteY4" fmla="*/ 0 h 776835"/>
                    <a:gd name="connsiteX0" fmla="*/ 0 w 493614"/>
                    <a:gd name="connsiteY0" fmla="*/ 0 h 776835"/>
                    <a:gd name="connsiteX1" fmla="*/ 105196 w 493614"/>
                    <a:gd name="connsiteY1" fmla="*/ 614994 h 776835"/>
                    <a:gd name="connsiteX2" fmla="*/ 485522 w 493614"/>
                    <a:gd name="connsiteY2" fmla="*/ 776835 h 776835"/>
                    <a:gd name="connsiteX3" fmla="*/ 493614 w 493614"/>
                    <a:gd name="connsiteY3" fmla="*/ 153748 h 776835"/>
                    <a:gd name="connsiteX4" fmla="*/ 0 w 493614"/>
                    <a:gd name="connsiteY4" fmla="*/ 0 h 776835"/>
                    <a:gd name="connsiteX0" fmla="*/ 0 w 493614"/>
                    <a:gd name="connsiteY0" fmla="*/ 0 h 825387"/>
                    <a:gd name="connsiteX1" fmla="*/ 105196 w 493614"/>
                    <a:gd name="connsiteY1" fmla="*/ 614994 h 825387"/>
                    <a:gd name="connsiteX2" fmla="*/ 485522 w 493614"/>
                    <a:gd name="connsiteY2" fmla="*/ 825387 h 825387"/>
                    <a:gd name="connsiteX3" fmla="*/ 493614 w 493614"/>
                    <a:gd name="connsiteY3" fmla="*/ 153748 h 825387"/>
                    <a:gd name="connsiteX4" fmla="*/ 0 w 493614"/>
                    <a:gd name="connsiteY4" fmla="*/ 0 h 825387"/>
                    <a:gd name="connsiteX0" fmla="*/ 0 w 493614"/>
                    <a:gd name="connsiteY0" fmla="*/ 0 h 825387"/>
                    <a:gd name="connsiteX1" fmla="*/ 105196 w 493614"/>
                    <a:gd name="connsiteY1" fmla="*/ 614994 h 825387"/>
                    <a:gd name="connsiteX2" fmla="*/ 485522 w 493614"/>
                    <a:gd name="connsiteY2" fmla="*/ 825387 h 825387"/>
                    <a:gd name="connsiteX3" fmla="*/ 493614 w 493614"/>
                    <a:gd name="connsiteY3" fmla="*/ 153748 h 825387"/>
                    <a:gd name="connsiteX4" fmla="*/ 0 w 493614"/>
                    <a:gd name="connsiteY4" fmla="*/ 0 h 825387"/>
                    <a:gd name="connsiteX0" fmla="*/ 0 w 493614"/>
                    <a:gd name="connsiteY0" fmla="*/ 0 h 825387"/>
                    <a:gd name="connsiteX1" fmla="*/ 105196 w 493614"/>
                    <a:gd name="connsiteY1" fmla="*/ 614994 h 825387"/>
                    <a:gd name="connsiteX2" fmla="*/ 485522 w 493614"/>
                    <a:gd name="connsiteY2" fmla="*/ 825387 h 825387"/>
                    <a:gd name="connsiteX3" fmla="*/ 493614 w 493614"/>
                    <a:gd name="connsiteY3" fmla="*/ 153748 h 825387"/>
                    <a:gd name="connsiteX4" fmla="*/ 0 w 493614"/>
                    <a:gd name="connsiteY4" fmla="*/ 0 h 825387"/>
                    <a:gd name="connsiteX0" fmla="*/ 0 w 493614"/>
                    <a:gd name="connsiteY0" fmla="*/ 0 h 825387"/>
                    <a:gd name="connsiteX1" fmla="*/ 105196 w 493614"/>
                    <a:gd name="connsiteY1" fmla="*/ 614994 h 825387"/>
                    <a:gd name="connsiteX2" fmla="*/ 485522 w 493614"/>
                    <a:gd name="connsiteY2" fmla="*/ 825387 h 825387"/>
                    <a:gd name="connsiteX3" fmla="*/ 493614 w 493614"/>
                    <a:gd name="connsiteY3" fmla="*/ 153748 h 825387"/>
                    <a:gd name="connsiteX4" fmla="*/ 0 w 493614"/>
                    <a:gd name="connsiteY4" fmla="*/ 0 h 825387"/>
                    <a:gd name="connsiteX0" fmla="*/ 0 w 485755"/>
                    <a:gd name="connsiteY0" fmla="*/ 0 h 825387"/>
                    <a:gd name="connsiteX1" fmla="*/ 105196 w 485755"/>
                    <a:gd name="connsiteY1" fmla="*/ 614994 h 825387"/>
                    <a:gd name="connsiteX2" fmla="*/ 485522 w 485755"/>
                    <a:gd name="connsiteY2" fmla="*/ 825387 h 825387"/>
                    <a:gd name="connsiteX3" fmla="*/ 469338 w 485755"/>
                    <a:gd name="connsiteY3" fmla="*/ 113288 h 825387"/>
                    <a:gd name="connsiteX4" fmla="*/ 0 w 485755"/>
                    <a:gd name="connsiteY4" fmla="*/ 0 h 825387"/>
                    <a:gd name="connsiteX0" fmla="*/ 0 w 485755"/>
                    <a:gd name="connsiteY0" fmla="*/ 0 h 825387"/>
                    <a:gd name="connsiteX1" fmla="*/ 105196 w 485755"/>
                    <a:gd name="connsiteY1" fmla="*/ 614994 h 825387"/>
                    <a:gd name="connsiteX2" fmla="*/ 485522 w 485755"/>
                    <a:gd name="connsiteY2" fmla="*/ 825387 h 825387"/>
                    <a:gd name="connsiteX3" fmla="*/ 469338 w 485755"/>
                    <a:gd name="connsiteY3" fmla="*/ 113288 h 825387"/>
                    <a:gd name="connsiteX4" fmla="*/ 0 w 485755"/>
                    <a:gd name="connsiteY4" fmla="*/ 0 h 825387"/>
                    <a:gd name="connsiteX0" fmla="*/ 0 w 485755"/>
                    <a:gd name="connsiteY0" fmla="*/ 0 h 825387"/>
                    <a:gd name="connsiteX1" fmla="*/ 105196 w 485755"/>
                    <a:gd name="connsiteY1" fmla="*/ 614994 h 825387"/>
                    <a:gd name="connsiteX2" fmla="*/ 485522 w 485755"/>
                    <a:gd name="connsiteY2" fmla="*/ 825387 h 825387"/>
                    <a:gd name="connsiteX3" fmla="*/ 469338 w 485755"/>
                    <a:gd name="connsiteY3" fmla="*/ 113288 h 825387"/>
                    <a:gd name="connsiteX4" fmla="*/ 0 w 485755"/>
                    <a:gd name="connsiteY4" fmla="*/ 0 h 825387"/>
                    <a:gd name="connsiteX0" fmla="*/ 0 w 485755"/>
                    <a:gd name="connsiteY0" fmla="*/ 0 h 825387"/>
                    <a:gd name="connsiteX1" fmla="*/ 105196 w 485755"/>
                    <a:gd name="connsiteY1" fmla="*/ 614994 h 825387"/>
                    <a:gd name="connsiteX2" fmla="*/ 485522 w 485755"/>
                    <a:gd name="connsiteY2" fmla="*/ 825387 h 825387"/>
                    <a:gd name="connsiteX3" fmla="*/ 469338 w 485755"/>
                    <a:gd name="connsiteY3" fmla="*/ 113288 h 825387"/>
                    <a:gd name="connsiteX4" fmla="*/ 0 w 485755"/>
                    <a:gd name="connsiteY4" fmla="*/ 0 h 825387"/>
                    <a:gd name="connsiteX0" fmla="*/ 0 w 485755"/>
                    <a:gd name="connsiteY0" fmla="*/ 4098 h 829485"/>
                    <a:gd name="connsiteX1" fmla="*/ 105196 w 485755"/>
                    <a:gd name="connsiteY1" fmla="*/ 619092 h 829485"/>
                    <a:gd name="connsiteX2" fmla="*/ 485522 w 485755"/>
                    <a:gd name="connsiteY2" fmla="*/ 829485 h 829485"/>
                    <a:gd name="connsiteX3" fmla="*/ 469338 w 485755"/>
                    <a:gd name="connsiteY3" fmla="*/ 117386 h 829485"/>
                    <a:gd name="connsiteX4" fmla="*/ 0 w 485755"/>
                    <a:gd name="connsiteY4" fmla="*/ 4098 h 829485"/>
                    <a:gd name="connsiteX0" fmla="*/ 0 w 508789"/>
                    <a:gd name="connsiteY0" fmla="*/ 4098 h 760037"/>
                    <a:gd name="connsiteX1" fmla="*/ 105196 w 508789"/>
                    <a:gd name="connsiteY1" fmla="*/ 619092 h 760037"/>
                    <a:gd name="connsiteX2" fmla="*/ 508672 w 508789"/>
                    <a:gd name="connsiteY2" fmla="*/ 760037 h 760037"/>
                    <a:gd name="connsiteX3" fmla="*/ 469338 w 508789"/>
                    <a:gd name="connsiteY3" fmla="*/ 117386 h 760037"/>
                    <a:gd name="connsiteX4" fmla="*/ 0 w 508789"/>
                    <a:gd name="connsiteY4" fmla="*/ 4098 h 760037"/>
                    <a:gd name="connsiteX0" fmla="*/ 0 w 550361"/>
                    <a:gd name="connsiteY0" fmla="*/ 2938 h 758877"/>
                    <a:gd name="connsiteX1" fmla="*/ 105196 w 550361"/>
                    <a:gd name="connsiteY1" fmla="*/ 617932 h 758877"/>
                    <a:gd name="connsiteX2" fmla="*/ 508672 w 550361"/>
                    <a:gd name="connsiteY2" fmla="*/ 758877 h 758877"/>
                    <a:gd name="connsiteX3" fmla="*/ 550361 w 550361"/>
                    <a:gd name="connsiteY3" fmla="*/ 150950 h 758877"/>
                    <a:gd name="connsiteX4" fmla="*/ 0 w 550361"/>
                    <a:gd name="connsiteY4" fmla="*/ 2938 h 758877"/>
                    <a:gd name="connsiteX0" fmla="*/ 0 w 550361"/>
                    <a:gd name="connsiteY0" fmla="*/ 2938 h 712579"/>
                    <a:gd name="connsiteX1" fmla="*/ 105196 w 550361"/>
                    <a:gd name="connsiteY1" fmla="*/ 617932 h 712579"/>
                    <a:gd name="connsiteX2" fmla="*/ 531822 w 550361"/>
                    <a:gd name="connsiteY2" fmla="*/ 712579 h 712579"/>
                    <a:gd name="connsiteX3" fmla="*/ 550361 w 550361"/>
                    <a:gd name="connsiteY3" fmla="*/ 150950 h 712579"/>
                    <a:gd name="connsiteX4" fmla="*/ 0 w 550361"/>
                    <a:gd name="connsiteY4" fmla="*/ 2938 h 712579"/>
                    <a:gd name="connsiteX0" fmla="*/ 0 w 550361"/>
                    <a:gd name="connsiteY0" fmla="*/ 2938 h 770452"/>
                    <a:gd name="connsiteX1" fmla="*/ 105196 w 550361"/>
                    <a:gd name="connsiteY1" fmla="*/ 617932 h 770452"/>
                    <a:gd name="connsiteX2" fmla="*/ 531822 w 550361"/>
                    <a:gd name="connsiteY2" fmla="*/ 770452 h 770452"/>
                    <a:gd name="connsiteX3" fmla="*/ 550361 w 550361"/>
                    <a:gd name="connsiteY3" fmla="*/ 150950 h 770452"/>
                    <a:gd name="connsiteX4" fmla="*/ 0 w 550361"/>
                    <a:gd name="connsiteY4" fmla="*/ 2938 h 77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61" h="770452">
                      <a:moveTo>
                        <a:pt x="0" y="2938"/>
                      </a:moveTo>
                      <a:cubicBezTo>
                        <a:pt x="91709" y="288857"/>
                        <a:pt x="110592" y="429118"/>
                        <a:pt x="105196" y="617932"/>
                      </a:cubicBezTo>
                      <a:cubicBezTo>
                        <a:pt x="288615" y="704248"/>
                        <a:pt x="421231" y="667953"/>
                        <a:pt x="531822" y="770452"/>
                      </a:cubicBezTo>
                      <a:cubicBezTo>
                        <a:pt x="534519" y="546572"/>
                        <a:pt x="547664" y="374830"/>
                        <a:pt x="550361" y="150950"/>
                      </a:cubicBezTo>
                      <a:cubicBezTo>
                        <a:pt x="418192" y="83517"/>
                        <a:pt x="196906" y="-18641"/>
                        <a:pt x="0" y="2938"/>
                      </a:cubicBezTo>
                      <a:close/>
                    </a:path>
                  </a:pathLst>
                </a:custGeom>
                <a:solidFill>
                  <a:srgbClr val="630B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B6EE5BA5-E452-402C-9EC6-2D2B3D871130}"/>
                  </a:ext>
                </a:extLst>
              </p:cNvPr>
              <p:cNvGrpSpPr/>
              <p:nvPr/>
            </p:nvGrpSpPr>
            <p:grpSpPr>
              <a:xfrm>
                <a:off x="10892802" y="912948"/>
                <a:ext cx="753339" cy="820095"/>
                <a:chOff x="7291915" y="794502"/>
                <a:chExt cx="753339" cy="820095"/>
              </a:xfrm>
            </p:grpSpPr>
            <p:sp>
              <p:nvSpPr>
                <p:cNvPr id="22" name="フリーフォーム 21">
                  <a:extLst>
                    <a:ext uri="{FF2B5EF4-FFF2-40B4-BE49-F238E27FC236}">
                      <a16:creationId xmlns:a16="http://schemas.microsoft.com/office/drawing/2014/main" id="{C676CA41-9FAB-4A05-9345-91DA3C40ECC9}"/>
                    </a:ext>
                  </a:extLst>
                </p:cNvPr>
                <p:cNvSpPr/>
                <p:nvPr/>
              </p:nvSpPr>
              <p:spPr>
                <a:xfrm>
                  <a:off x="7291915" y="967234"/>
                  <a:ext cx="493614" cy="647363"/>
                </a:xfrm>
                <a:custGeom>
                  <a:avLst/>
                  <a:gdLst>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93614"/>
                    <a:gd name="connsiteY0" fmla="*/ 0 h 647363"/>
                    <a:gd name="connsiteX1" fmla="*/ 0 w 493614"/>
                    <a:gd name="connsiteY1" fmla="*/ 614995 h 647363"/>
                    <a:gd name="connsiteX2" fmla="*/ 89013 w 493614"/>
                    <a:gd name="connsiteY2" fmla="*/ 647363 h 647363"/>
                    <a:gd name="connsiteX3" fmla="*/ 453154 w 493614"/>
                    <a:gd name="connsiteY3" fmla="*/ 453154 h 647363"/>
                    <a:gd name="connsiteX4" fmla="*/ 493614 w 493614"/>
                    <a:gd name="connsiteY4" fmla="*/ 299406 h 647363"/>
                    <a:gd name="connsiteX5" fmla="*/ 16184 w 493614"/>
                    <a:gd name="connsiteY5" fmla="*/ 0 h 6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614" h="647363">
                      <a:moveTo>
                        <a:pt x="16184" y="0"/>
                      </a:moveTo>
                      <a:lnTo>
                        <a:pt x="0" y="614995"/>
                      </a:lnTo>
                      <a:lnTo>
                        <a:pt x="89013" y="647363"/>
                      </a:lnTo>
                      <a:cubicBezTo>
                        <a:pt x="275129" y="606903"/>
                        <a:pt x="339866" y="566442"/>
                        <a:pt x="453154" y="453154"/>
                      </a:cubicBezTo>
                      <a:lnTo>
                        <a:pt x="493614" y="299406"/>
                      </a:lnTo>
                      <a:cubicBezTo>
                        <a:pt x="347957" y="151052"/>
                        <a:pt x="267037" y="91710"/>
                        <a:pt x="16184" y="0"/>
                      </a:cubicBezTo>
                      <a:close/>
                    </a:path>
                  </a:pathLst>
                </a:custGeom>
                <a:solidFill>
                  <a:srgbClr val="282E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a:extLst>
                    <a:ext uri="{FF2B5EF4-FFF2-40B4-BE49-F238E27FC236}">
                      <a16:creationId xmlns:a16="http://schemas.microsoft.com/office/drawing/2014/main" id="{E5C9B2A1-B478-4A0E-924F-02A900373CB4}"/>
                    </a:ext>
                  </a:extLst>
                </p:cNvPr>
                <p:cNvSpPr/>
                <p:nvPr/>
              </p:nvSpPr>
              <p:spPr>
                <a:xfrm>
                  <a:off x="7311160" y="794502"/>
                  <a:ext cx="734094" cy="647363"/>
                </a:xfrm>
                <a:custGeom>
                  <a:avLst/>
                  <a:gdLst>
                    <a:gd name="connsiteX0" fmla="*/ 0 w 687823"/>
                    <a:gd name="connsiteY0" fmla="*/ 145656 h 598810"/>
                    <a:gd name="connsiteX1" fmla="*/ 436970 w 687823"/>
                    <a:gd name="connsiteY1" fmla="*/ 388417 h 598810"/>
                    <a:gd name="connsiteX2" fmla="*/ 436970 w 687823"/>
                    <a:gd name="connsiteY2" fmla="*/ 566442 h 598810"/>
                    <a:gd name="connsiteX3" fmla="*/ 687823 w 687823"/>
                    <a:gd name="connsiteY3" fmla="*/ 598810 h 598810"/>
                    <a:gd name="connsiteX4" fmla="*/ 509799 w 687823"/>
                    <a:gd name="connsiteY4" fmla="*/ 169932 h 598810"/>
                    <a:gd name="connsiteX5" fmla="*/ 137565 w 687823"/>
                    <a:gd name="connsiteY5" fmla="*/ 0 h 598810"/>
                    <a:gd name="connsiteX6" fmla="*/ 0 w 687823"/>
                    <a:gd name="connsiteY6" fmla="*/ 145656 h 598810"/>
                    <a:gd name="connsiteX0" fmla="*/ 0 w 720191"/>
                    <a:gd name="connsiteY0" fmla="*/ 121380 h 598810"/>
                    <a:gd name="connsiteX1" fmla="*/ 469338 w 720191"/>
                    <a:gd name="connsiteY1" fmla="*/ 388417 h 598810"/>
                    <a:gd name="connsiteX2" fmla="*/ 469338 w 720191"/>
                    <a:gd name="connsiteY2" fmla="*/ 566442 h 598810"/>
                    <a:gd name="connsiteX3" fmla="*/ 720191 w 720191"/>
                    <a:gd name="connsiteY3" fmla="*/ 598810 h 598810"/>
                    <a:gd name="connsiteX4" fmla="*/ 542167 w 720191"/>
                    <a:gd name="connsiteY4" fmla="*/ 169932 h 598810"/>
                    <a:gd name="connsiteX5" fmla="*/ 169933 w 720191"/>
                    <a:gd name="connsiteY5" fmla="*/ 0 h 598810"/>
                    <a:gd name="connsiteX6" fmla="*/ 0 w 720191"/>
                    <a:gd name="connsiteY6" fmla="*/ 121380 h 598810"/>
                    <a:gd name="connsiteX0" fmla="*/ 0 w 720191"/>
                    <a:gd name="connsiteY0" fmla="*/ 169933 h 647363"/>
                    <a:gd name="connsiteX1" fmla="*/ 469338 w 720191"/>
                    <a:gd name="connsiteY1" fmla="*/ 436970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453154 w 720191"/>
                    <a:gd name="connsiteY1" fmla="*/ 436970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453154 w 720191"/>
                    <a:gd name="connsiteY1" fmla="*/ 436970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453154 w 720191"/>
                    <a:gd name="connsiteY1" fmla="*/ 436970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396510 w 720191"/>
                    <a:gd name="connsiteY1" fmla="*/ 404602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396510 w 720191"/>
                    <a:gd name="connsiteY1" fmla="*/ 404602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396510 w 720191"/>
                    <a:gd name="connsiteY1" fmla="*/ 404602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396510 w 720191"/>
                    <a:gd name="connsiteY1" fmla="*/ 404602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35587"/>
                    <a:gd name="connsiteY0" fmla="*/ 169933 h 647363"/>
                    <a:gd name="connsiteX1" fmla="*/ 396510 w 735587"/>
                    <a:gd name="connsiteY1" fmla="*/ 404602 h 647363"/>
                    <a:gd name="connsiteX2" fmla="*/ 469338 w 735587"/>
                    <a:gd name="connsiteY2" fmla="*/ 614995 h 647363"/>
                    <a:gd name="connsiteX3" fmla="*/ 720191 w 735587"/>
                    <a:gd name="connsiteY3" fmla="*/ 647363 h 647363"/>
                    <a:gd name="connsiteX4" fmla="*/ 542167 w 735587"/>
                    <a:gd name="connsiteY4" fmla="*/ 218485 h 647363"/>
                    <a:gd name="connsiteX5" fmla="*/ 169933 w 735587"/>
                    <a:gd name="connsiteY5" fmla="*/ 0 h 647363"/>
                    <a:gd name="connsiteX6" fmla="*/ 0 w 735587"/>
                    <a:gd name="connsiteY6" fmla="*/ 169933 h 647363"/>
                    <a:gd name="connsiteX0" fmla="*/ 0 w 742186"/>
                    <a:gd name="connsiteY0" fmla="*/ 169933 h 647363"/>
                    <a:gd name="connsiteX1" fmla="*/ 396510 w 742186"/>
                    <a:gd name="connsiteY1" fmla="*/ 404602 h 647363"/>
                    <a:gd name="connsiteX2" fmla="*/ 469338 w 742186"/>
                    <a:gd name="connsiteY2" fmla="*/ 614995 h 647363"/>
                    <a:gd name="connsiteX3" fmla="*/ 720191 w 742186"/>
                    <a:gd name="connsiteY3" fmla="*/ 647363 h 647363"/>
                    <a:gd name="connsiteX4" fmla="*/ 542167 w 742186"/>
                    <a:gd name="connsiteY4" fmla="*/ 218485 h 647363"/>
                    <a:gd name="connsiteX5" fmla="*/ 169933 w 742186"/>
                    <a:gd name="connsiteY5" fmla="*/ 0 h 647363"/>
                    <a:gd name="connsiteX6" fmla="*/ 0 w 742186"/>
                    <a:gd name="connsiteY6" fmla="*/ 169933 h 647363"/>
                    <a:gd name="connsiteX0" fmla="*/ 0 w 742186"/>
                    <a:gd name="connsiteY0" fmla="*/ 169933 h 647363"/>
                    <a:gd name="connsiteX1" fmla="*/ 396510 w 742186"/>
                    <a:gd name="connsiteY1" fmla="*/ 404602 h 647363"/>
                    <a:gd name="connsiteX2" fmla="*/ 469338 w 742186"/>
                    <a:gd name="connsiteY2" fmla="*/ 614995 h 647363"/>
                    <a:gd name="connsiteX3" fmla="*/ 720191 w 742186"/>
                    <a:gd name="connsiteY3" fmla="*/ 647363 h 647363"/>
                    <a:gd name="connsiteX4" fmla="*/ 542167 w 742186"/>
                    <a:gd name="connsiteY4" fmla="*/ 218485 h 647363"/>
                    <a:gd name="connsiteX5" fmla="*/ 169933 w 742186"/>
                    <a:gd name="connsiteY5" fmla="*/ 0 h 647363"/>
                    <a:gd name="connsiteX6" fmla="*/ 0 w 742186"/>
                    <a:gd name="connsiteY6" fmla="*/ 169933 h 647363"/>
                    <a:gd name="connsiteX0" fmla="*/ 0 w 742186"/>
                    <a:gd name="connsiteY0" fmla="*/ 169933 h 671639"/>
                    <a:gd name="connsiteX1" fmla="*/ 396510 w 742186"/>
                    <a:gd name="connsiteY1" fmla="*/ 404602 h 671639"/>
                    <a:gd name="connsiteX2" fmla="*/ 445062 w 742186"/>
                    <a:gd name="connsiteY2" fmla="*/ 671639 h 671639"/>
                    <a:gd name="connsiteX3" fmla="*/ 720191 w 742186"/>
                    <a:gd name="connsiteY3" fmla="*/ 647363 h 671639"/>
                    <a:gd name="connsiteX4" fmla="*/ 542167 w 742186"/>
                    <a:gd name="connsiteY4" fmla="*/ 218485 h 671639"/>
                    <a:gd name="connsiteX5" fmla="*/ 169933 w 742186"/>
                    <a:gd name="connsiteY5" fmla="*/ 0 h 671639"/>
                    <a:gd name="connsiteX6" fmla="*/ 0 w 742186"/>
                    <a:gd name="connsiteY6" fmla="*/ 169933 h 671639"/>
                    <a:gd name="connsiteX0" fmla="*/ 0 w 742186"/>
                    <a:gd name="connsiteY0" fmla="*/ 169933 h 647363"/>
                    <a:gd name="connsiteX1" fmla="*/ 396510 w 742186"/>
                    <a:gd name="connsiteY1" fmla="*/ 404602 h 647363"/>
                    <a:gd name="connsiteX2" fmla="*/ 445062 w 742186"/>
                    <a:gd name="connsiteY2" fmla="*/ 639271 h 647363"/>
                    <a:gd name="connsiteX3" fmla="*/ 720191 w 742186"/>
                    <a:gd name="connsiteY3" fmla="*/ 647363 h 647363"/>
                    <a:gd name="connsiteX4" fmla="*/ 542167 w 742186"/>
                    <a:gd name="connsiteY4" fmla="*/ 218485 h 647363"/>
                    <a:gd name="connsiteX5" fmla="*/ 169933 w 742186"/>
                    <a:gd name="connsiteY5" fmla="*/ 0 h 647363"/>
                    <a:gd name="connsiteX6" fmla="*/ 0 w 742186"/>
                    <a:gd name="connsiteY6" fmla="*/ 169933 h 647363"/>
                    <a:gd name="connsiteX0" fmla="*/ 0 w 734094"/>
                    <a:gd name="connsiteY0" fmla="*/ 202301 h 647363"/>
                    <a:gd name="connsiteX1" fmla="*/ 388418 w 734094"/>
                    <a:gd name="connsiteY1" fmla="*/ 404602 h 647363"/>
                    <a:gd name="connsiteX2" fmla="*/ 436970 w 734094"/>
                    <a:gd name="connsiteY2" fmla="*/ 639271 h 647363"/>
                    <a:gd name="connsiteX3" fmla="*/ 712099 w 734094"/>
                    <a:gd name="connsiteY3" fmla="*/ 647363 h 647363"/>
                    <a:gd name="connsiteX4" fmla="*/ 534075 w 734094"/>
                    <a:gd name="connsiteY4" fmla="*/ 218485 h 647363"/>
                    <a:gd name="connsiteX5" fmla="*/ 161841 w 734094"/>
                    <a:gd name="connsiteY5" fmla="*/ 0 h 647363"/>
                    <a:gd name="connsiteX6" fmla="*/ 0 w 734094"/>
                    <a:gd name="connsiteY6" fmla="*/ 202301 h 647363"/>
                    <a:gd name="connsiteX0" fmla="*/ 0 w 734094"/>
                    <a:gd name="connsiteY0" fmla="*/ 202301 h 647363"/>
                    <a:gd name="connsiteX1" fmla="*/ 388418 w 734094"/>
                    <a:gd name="connsiteY1" fmla="*/ 404602 h 647363"/>
                    <a:gd name="connsiteX2" fmla="*/ 436970 w 734094"/>
                    <a:gd name="connsiteY2" fmla="*/ 639271 h 647363"/>
                    <a:gd name="connsiteX3" fmla="*/ 712099 w 734094"/>
                    <a:gd name="connsiteY3" fmla="*/ 647363 h 647363"/>
                    <a:gd name="connsiteX4" fmla="*/ 534075 w 734094"/>
                    <a:gd name="connsiteY4" fmla="*/ 218485 h 647363"/>
                    <a:gd name="connsiteX5" fmla="*/ 161841 w 734094"/>
                    <a:gd name="connsiteY5" fmla="*/ 0 h 647363"/>
                    <a:gd name="connsiteX6" fmla="*/ 0 w 734094"/>
                    <a:gd name="connsiteY6" fmla="*/ 202301 h 647363"/>
                    <a:gd name="connsiteX0" fmla="*/ 0 w 734094"/>
                    <a:gd name="connsiteY0" fmla="*/ 202301 h 647363"/>
                    <a:gd name="connsiteX1" fmla="*/ 388418 w 734094"/>
                    <a:gd name="connsiteY1" fmla="*/ 404602 h 647363"/>
                    <a:gd name="connsiteX2" fmla="*/ 436970 w 734094"/>
                    <a:gd name="connsiteY2" fmla="*/ 639271 h 647363"/>
                    <a:gd name="connsiteX3" fmla="*/ 712099 w 734094"/>
                    <a:gd name="connsiteY3" fmla="*/ 647363 h 647363"/>
                    <a:gd name="connsiteX4" fmla="*/ 534075 w 734094"/>
                    <a:gd name="connsiteY4" fmla="*/ 218485 h 647363"/>
                    <a:gd name="connsiteX5" fmla="*/ 161841 w 734094"/>
                    <a:gd name="connsiteY5" fmla="*/ 0 h 647363"/>
                    <a:gd name="connsiteX6" fmla="*/ 0 w 734094"/>
                    <a:gd name="connsiteY6" fmla="*/ 202301 h 647363"/>
                    <a:gd name="connsiteX0" fmla="*/ 0 w 734094"/>
                    <a:gd name="connsiteY0" fmla="*/ 169933 h 647363"/>
                    <a:gd name="connsiteX1" fmla="*/ 388418 w 734094"/>
                    <a:gd name="connsiteY1" fmla="*/ 404602 h 647363"/>
                    <a:gd name="connsiteX2" fmla="*/ 436970 w 734094"/>
                    <a:gd name="connsiteY2" fmla="*/ 639271 h 647363"/>
                    <a:gd name="connsiteX3" fmla="*/ 712099 w 734094"/>
                    <a:gd name="connsiteY3" fmla="*/ 647363 h 647363"/>
                    <a:gd name="connsiteX4" fmla="*/ 534075 w 734094"/>
                    <a:gd name="connsiteY4" fmla="*/ 218485 h 647363"/>
                    <a:gd name="connsiteX5" fmla="*/ 161841 w 734094"/>
                    <a:gd name="connsiteY5" fmla="*/ 0 h 647363"/>
                    <a:gd name="connsiteX6" fmla="*/ 0 w 734094"/>
                    <a:gd name="connsiteY6" fmla="*/ 169933 h 6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094" h="647363">
                      <a:moveTo>
                        <a:pt x="0" y="169933"/>
                      </a:moveTo>
                      <a:cubicBezTo>
                        <a:pt x="199603" y="242761"/>
                        <a:pt x="285919" y="299406"/>
                        <a:pt x="388418" y="404602"/>
                      </a:cubicBezTo>
                      <a:cubicBezTo>
                        <a:pt x="534074" y="523286"/>
                        <a:pt x="412694" y="569140"/>
                        <a:pt x="436970" y="639271"/>
                      </a:cubicBezTo>
                      <a:lnTo>
                        <a:pt x="712099" y="647363"/>
                      </a:lnTo>
                      <a:cubicBezTo>
                        <a:pt x="782231" y="431575"/>
                        <a:pt x="674336" y="377628"/>
                        <a:pt x="534075" y="218485"/>
                      </a:cubicBezTo>
                      <a:cubicBezTo>
                        <a:pt x="409997" y="145657"/>
                        <a:pt x="383023" y="72828"/>
                        <a:pt x="161841" y="0"/>
                      </a:cubicBezTo>
                      <a:lnTo>
                        <a:pt x="0" y="169933"/>
                      </a:lnTo>
                      <a:close/>
                    </a:path>
                  </a:pathLst>
                </a:custGeom>
                <a:solidFill>
                  <a:srgbClr val="636D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 name="グループ化 7">
              <a:extLst>
                <a:ext uri="{FF2B5EF4-FFF2-40B4-BE49-F238E27FC236}">
                  <a16:creationId xmlns:a16="http://schemas.microsoft.com/office/drawing/2014/main" id="{5080D2E6-19FB-4AD8-A84E-A32E46F444F3}"/>
                </a:ext>
              </a:extLst>
            </p:cNvPr>
            <p:cNvGrpSpPr/>
            <p:nvPr/>
          </p:nvGrpSpPr>
          <p:grpSpPr>
            <a:xfrm>
              <a:off x="8535726" y="2831102"/>
              <a:ext cx="1710467" cy="1733210"/>
              <a:chOff x="8535726" y="2831102"/>
              <a:chExt cx="1710467" cy="1733210"/>
            </a:xfrm>
          </p:grpSpPr>
          <p:grpSp>
            <p:nvGrpSpPr>
              <p:cNvPr id="9" name="グループ化 8">
                <a:extLst>
                  <a:ext uri="{FF2B5EF4-FFF2-40B4-BE49-F238E27FC236}">
                    <a16:creationId xmlns:a16="http://schemas.microsoft.com/office/drawing/2014/main" id="{08D8C3A2-220B-4D90-8295-37A496E78DB5}"/>
                  </a:ext>
                </a:extLst>
              </p:cNvPr>
              <p:cNvGrpSpPr/>
              <p:nvPr/>
            </p:nvGrpSpPr>
            <p:grpSpPr>
              <a:xfrm>
                <a:off x="8927734" y="3398121"/>
                <a:ext cx="1213744" cy="1166191"/>
                <a:chOff x="7322287" y="4303679"/>
                <a:chExt cx="1213744" cy="1166191"/>
              </a:xfrm>
            </p:grpSpPr>
            <p:sp>
              <p:nvSpPr>
                <p:cNvPr id="13" name="フリーフォーム 12">
                  <a:extLst>
                    <a:ext uri="{FF2B5EF4-FFF2-40B4-BE49-F238E27FC236}">
                      <a16:creationId xmlns:a16="http://schemas.microsoft.com/office/drawing/2014/main" id="{1D423F77-99E7-428C-8A25-B1D70BCDF511}"/>
                    </a:ext>
                  </a:extLst>
                </p:cNvPr>
                <p:cNvSpPr/>
                <p:nvPr/>
              </p:nvSpPr>
              <p:spPr>
                <a:xfrm>
                  <a:off x="7322287" y="4303679"/>
                  <a:ext cx="1213744" cy="1166191"/>
                </a:xfrm>
                <a:custGeom>
                  <a:avLst/>
                  <a:gdLst>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13744"/>
                    <a:gd name="connsiteY0" fmla="*/ 6626 h 1166191"/>
                    <a:gd name="connsiteX1" fmla="*/ 92765 w 1213744"/>
                    <a:gd name="connsiteY1" fmla="*/ 139148 h 1166191"/>
                    <a:gd name="connsiteX2" fmla="*/ 0 w 1213744"/>
                    <a:gd name="connsiteY2" fmla="*/ 675861 h 1166191"/>
                    <a:gd name="connsiteX3" fmla="*/ 185530 w 1213744"/>
                    <a:gd name="connsiteY3" fmla="*/ 523461 h 1166191"/>
                    <a:gd name="connsiteX4" fmla="*/ 284922 w 1213744"/>
                    <a:gd name="connsiteY4" fmla="*/ 563217 h 1166191"/>
                    <a:gd name="connsiteX5" fmla="*/ 271670 w 1213744"/>
                    <a:gd name="connsiteY5" fmla="*/ 762000 h 1166191"/>
                    <a:gd name="connsiteX6" fmla="*/ 430696 w 1213744"/>
                    <a:gd name="connsiteY6" fmla="*/ 1033669 h 1166191"/>
                    <a:gd name="connsiteX7" fmla="*/ 463826 w 1213744"/>
                    <a:gd name="connsiteY7" fmla="*/ 874643 h 1166191"/>
                    <a:gd name="connsiteX8" fmla="*/ 523461 w 1213744"/>
                    <a:gd name="connsiteY8" fmla="*/ 795130 h 1166191"/>
                    <a:gd name="connsiteX9" fmla="*/ 636104 w 1213744"/>
                    <a:gd name="connsiteY9" fmla="*/ 921026 h 1166191"/>
                    <a:gd name="connsiteX10" fmla="*/ 755374 w 1213744"/>
                    <a:gd name="connsiteY10" fmla="*/ 1166191 h 1166191"/>
                    <a:gd name="connsiteX11" fmla="*/ 854765 w 1213744"/>
                    <a:gd name="connsiteY11" fmla="*/ 881269 h 1166191"/>
                    <a:gd name="connsiteX12" fmla="*/ 854765 w 1213744"/>
                    <a:gd name="connsiteY12" fmla="*/ 735496 h 1166191"/>
                    <a:gd name="connsiteX13" fmla="*/ 1033670 w 1213744"/>
                    <a:gd name="connsiteY13" fmla="*/ 437322 h 1166191"/>
                    <a:gd name="connsiteX14" fmla="*/ 1146313 w 1213744"/>
                    <a:gd name="connsiteY14" fmla="*/ 549965 h 1166191"/>
                    <a:gd name="connsiteX15" fmla="*/ 1205948 w 1213744"/>
                    <a:gd name="connsiteY15" fmla="*/ 238539 h 1166191"/>
                    <a:gd name="connsiteX16" fmla="*/ 993913 w 1213744"/>
                    <a:gd name="connsiteY16" fmla="*/ 0 h 1166191"/>
                    <a:gd name="connsiteX17" fmla="*/ 715617 w 1213744"/>
                    <a:gd name="connsiteY17" fmla="*/ 33130 h 1166191"/>
                    <a:gd name="connsiteX18" fmla="*/ 437322 w 1213744"/>
                    <a:gd name="connsiteY18" fmla="*/ 46382 h 1166191"/>
                    <a:gd name="connsiteX19" fmla="*/ 218661 w 1213744"/>
                    <a:gd name="connsiteY19" fmla="*/ 6626 h 1166191"/>
                    <a:gd name="connsiteX0" fmla="*/ 218661 w 1213744"/>
                    <a:gd name="connsiteY0" fmla="*/ 6626 h 1166191"/>
                    <a:gd name="connsiteX1" fmla="*/ 92765 w 1213744"/>
                    <a:gd name="connsiteY1" fmla="*/ 139148 h 1166191"/>
                    <a:gd name="connsiteX2" fmla="*/ 0 w 1213744"/>
                    <a:gd name="connsiteY2" fmla="*/ 675861 h 1166191"/>
                    <a:gd name="connsiteX3" fmla="*/ 185530 w 1213744"/>
                    <a:gd name="connsiteY3" fmla="*/ 523461 h 1166191"/>
                    <a:gd name="connsiteX4" fmla="*/ 284922 w 1213744"/>
                    <a:gd name="connsiteY4" fmla="*/ 563217 h 1166191"/>
                    <a:gd name="connsiteX5" fmla="*/ 271670 w 1213744"/>
                    <a:gd name="connsiteY5" fmla="*/ 762000 h 1166191"/>
                    <a:gd name="connsiteX6" fmla="*/ 430696 w 1213744"/>
                    <a:gd name="connsiteY6" fmla="*/ 1033669 h 1166191"/>
                    <a:gd name="connsiteX7" fmla="*/ 463826 w 1213744"/>
                    <a:gd name="connsiteY7" fmla="*/ 874643 h 1166191"/>
                    <a:gd name="connsiteX8" fmla="*/ 523461 w 1213744"/>
                    <a:gd name="connsiteY8" fmla="*/ 795130 h 1166191"/>
                    <a:gd name="connsiteX9" fmla="*/ 636104 w 1213744"/>
                    <a:gd name="connsiteY9" fmla="*/ 921026 h 1166191"/>
                    <a:gd name="connsiteX10" fmla="*/ 755374 w 1213744"/>
                    <a:gd name="connsiteY10" fmla="*/ 1166191 h 1166191"/>
                    <a:gd name="connsiteX11" fmla="*/ 854765 w 1213744"/>
                    <a:gd name="connsiteY11" fmla="*/ 881269 h 1166191"/>
                    <a:gd name="connsiteX12" fmla="*/ 854765 w 1213744"/>
                    <a:gd name="connsiteY12" fmla="*/ 735496 h 1166191"/>
                    <a:gd name="connsiteX13" fmla="*/ 1033670 w 1213744"/>
                    <a:gd name="connsiteY13" fmla="*/ 437322 h 1166191"/>
                    <a:gd name="connsiteX14" fmla="*/ 1146313 w 1213744"/>
                    <a:gd name="connsiteY14" fmla="*/ 549965 h 1166191"/>
                    <a:gd name="connsiteX15" fmla="*/ 1205948 w 1213744"/>
                    <a:gd name="connsiteY15" fmla="*/ 238539 h 1166191"/>
                    <a:gd name="connsiteX16" fmla="*/ 993913 w 1213744"/>
                    <a:gd name="connsiteY16" fmla="*/ 0 h 1166191"/>
                    <a:gd name="connsiteX17" fmla="*/ 715617 w 1213744"/>
                    <a:gd name="connsiteY17" fmla="*/ 33130 h 1166191"/>
                    <a:gd name="connsiteX18" fmla="*/ 437322 w 1213744"/>
                    <a:gd name="connsiteY18" fmla="*/ 46382 h 1166191"/>
                    <a:gd name="connsiteX19" fmla="*/ 218661 w 1213744"/>
                    <a:gd name="connsiteY19" fmla="*/ 6626 h 1166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3744" h="1166191">
                      <a:moveTo>
                        <a:pt x="218661" y="6626"/>
                      </a:moveTo>
                      <a:cubicBezTo>
                        <a:pt x="103809" y="4418"/>
                        <a:pt x="134730" y="94974"/>
                        <a:pt x="92765" y="139148"/>
                      </a:cubicBezTo>
                      <a:cubicBezTo>
                        <a:pt x="114852" y="377687"/>
                        <a:pt x="30922" y="496957"/>
                        <a:pt x="0" y="675861"/>
                      </a:cubicBezTo>
                      <a:lnTo>
                        <a:pt x="185530" y="523461"/>
                      </a:lnTo>
                      <a:cubicBezTo>
                        <a:pt x="245165" y="503582"/>
                        <a:pt x="251791" y="549965"/>
                        <a:pt x="284922" y="563217"/>
                      </a:cubicBezTo>
                      <a:lnTo>
                        <a:pt x="271670" y="762000"/>
                      </a:lnTo>
                      <a:cubicBezTo>
                        <a:pt x="390940" y="852556"/>
                        <a:pt x="377687" y="943113"/>
                        <a:pt x="430696" y="1033669"/>
                      </a:cubicBezTo>
                      <a:lnTo>
                        <a:pt x="463826" y="874643"/>
                      </a:lnTo>
                      <a:lnTo>
                        <a:pt x="523461" y="795130"/>
                      </a:lnTo>
                      <a:lnTo>
                        <a:pt x="636104" y="921026"/>
                      </a:lnTo>
                      <a:lnTo>
                        <a:pt x="755374" y="1166191"/>
                      </a:lnTo>
                      <a:lnTo>
                        <a:pt x="854765" y="881269"/>
                      </a:lnTo>
                      <a:lnTo>
                        <a:pt x="854765" y="735496"/>
                      </a:lnTo>
                      <a:cubicBezTo>
                        <a:pt x="894522" y="569844"/>
                        <a:pt x="947531" y="530087"/>
                        <a:pt x="1033670" y="437322"/>
                      </a:cubicBezTo>
                      <a:lnTo>
                        <a:pt x="1146313" y="549965"/>
                      </a:lnTo>
                      <a:cubicBezTo>
                        <a:pt x="1265583" y="393147"/>
                        <a:pt x="1186070" y="342348"/>
                        <a:pt x="1205948" y="238539"/>
                      </a:cubicBezTo>
                      <a:cubicBezTo>
                        <a:pt x="1135270" y="159026"/>
                        <a:pt x="1130852" y="106017"/>
                        <a:pt x="993913" y="0"/>
                      </a:cubicBezTo>
                      <a:lnTo>
                        <a:pt x="715617" y="33130"/>
                      </a:lnTo>
                      <a:lnTo>
                        <a:pt x="437322" y="46382"/>
                      </a:lnTo>
                      <a:lnTo>
                        <a:pt x="218661" y="6626"/>
                      </a:lnTo>
                      <a:close/>
                    </a:path>
                  </a:pathLst>
                </a:custGeom>
                <a:solidFill>
                  <a:srgbClr val="FE26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a:extLst>
                    <a:ext uri="{FF2B5EF4-FFF2-40B4-BE49-F238E27FC236}">
                      <a16:creationId xmlns:a16="http://schemas.microsoft.com/office/drawing/2014/main" id="{D572CF5A-56EE-451E-83AF-8AB8D804378E}"/>
                    </a:ext>
                  </a:extLst>
                </p:cNvPr>
                <p:cNvSpPr/>
                <p:nvPr/>
              </p:nvSpPr>
              <p:spPr>
                <a:xfrm>
                  <a:off x="7719931" y="4337780"/>
                  <a:ext cx="490330" cy="549966"/>
                </a:xfrm>
                <a:custGeom>
                  <a:avLst/>
                  <a:gdLst>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330" h="549966">
                      <a:moveTo>
                        <a:pt x="39756" y="6626"/>
                      </a:moveTo>
                      <a:cubicBezTo>
                        <a:pt x="119269" y="187739"/>
                        <a:pt x="13252" y="236331"/>
                        <a:pt x="0" y="351183"/>
                      </a:cubicBezTo>
                      <a:lnTo>
                        <a:pt x="132521" y="258418"/>
                      </a:lnTo>
                      <a:cubicBezTo>
                        <a:pt x="205407" y="342349"/>
                        <a:pt x="185530" y="452783"/>
                        <a:pt x="212034" y="549966"/>
                      </a:cubicBezTo>
                      <a:cubicBezTo>
                        <a:pt x="245165" y="461618"/>
                        <a:pt x="225287" y="393149"/>
                        <a:pt x="311426" y="284922"/>
                      </a:cubicBezTo>
                      <a:lnTo>
                        <a:pt x="490330" y="271670"/>
                      </a:lnTo>
                      <a:cubicBezTo>
                        <a:pt x="446156" y="236331"/>
                        <a:pt x="395356" y="240749"/>
                        <a:pt x="357808" y="165653"/>
                      </a:cubicBezTo>
                      <a:cubicBezTo>
                        <a:pt x="318051" y="130313"/>
                        <a:pt x="357808" y="55218"/>
                        <a:pt x="357808" y="0"/>
                      </a:cubicBezTo>
                      <a:lnTo>
                        <a:pt x="39756" y="6626"/>
                      </a:lnTo>
                      <a:close/>
                    </a:path>
                  </a:pathLst>
                </a:custGeom>
                <a:solidFill>
                  <a:srgbClr val="FFBE4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フリーフォーム 9">
                <a:extLst>
                  <a:ext uri="{FF2B5EF4-FFF2-40B4-BE49-F238E27FC236}">
                    <a16:creationId xmlns:a16="http://schemas.microsoft.com/office/drawing/2014/main" id="{F3A3014E-311F-4EC1-B882-B8BA33E4035F}"/>
                  </a:ext>
                </a:extLst>
              </p:cNvPr>
              <p:cNvSpPr/>
              <p:nvPr/>
            </p:nvSpPr>
            <p:spPr>
              <a:xfrm>
                <a:off x="8823019" y="2973936"/>
                <a:ext cx="1217398" cy="395654"/>
              </a:xfrm>
              <a:custGeom>
                <a:avLst/>
                <a:gdLst>
                  <a:gd name="connsiteX0" fmla="*/ 70339 w 1204547"/>
                  <a:gd name="connsiteY0" fmla="*/ 35169 h 395654"/>
                  <a:gd name="connsiteX1" fmla="*/ 0 w 1204547"/>
                  <a:gd name="connsiteY1" fmla="*/ 202223 h 395654"/>
                  <a:gd name="connsiteX2" fmla="*/ 553916 w 1204547"/>
                  <a:gd name="connsiteY2" fmla="*/ 395654 h 395654"/>
                  <a:gd name="connsiteX3" fmla="*/ 1204547 w 1204547"/>
                  <a:gd name="connsiteY3" fmla="*/ 228600 h 395654"/>
                  <a:gd name="connsiteX4" fmla="*/ 1116623 w 1204547"/>
                  <a:gd name="connsiteY4" fmla="*/ 0 h 395654"/>
                  <a:gd name="connsiteX5" fmla="*/ 580293 w 1204547"/>
                  <a:gd name="connsiteY5" fmla="*/ 61546 h 395654"/>
                  <a:gd name="connsiteX6" fmla="*/ 70339 w 1204547"/>
                  <a:gd name="connsiteY6" fmla="*/ 35169 h 395654"/>
                  <a:gd name="connsiteX0" fmla="*/ 70339 w 1204547"/>
                  <a:gd name="connsiteY0" fmla="*/ 35169 h 395654"/>
                  <a:gd name="connsiteX1" fmla="*/ 0 w 1204547"/>
                  <a:gd name="connsiteY1" fmla="*/ 202223 h 395654"/>
                  <a:gd name="connsiteX2" fmla="*/ 553916 w 1204547"/>
                  <a:gd name="connsiteY2" fmla="*/ 395654 h 395654"/>
                  <a:gd name="connsiteX3" fmla="*/ 1204547 w 1204547"/>
                  <a:gd name="connsiteY3" fmla="*/ 228600 h 395654"/>
                  <a:gd name="connsiteX4" fmla="*/ 1116623 w 1204547"/>
                  <a:gd name="connsiteY4" fmla="*/ 0 h 395654"/>
                  <a:gd name="connsiteX5" fmla="*/ 580293 w 1204547"/>
                  <a:gd name="connsiteY5" fmla="*/ 61546 h 395654"/>
                  <a:gd name="connsiteX6" fmla="*/ 70339 w 1204547"/>
                  <a:gd name="connsiteY6" fmla="*/ 35169 h 395654"/>
                  <a:gd name="connsiteX0" fmla="*/ 70339 w 1204547"/>
                  <a:gd name="connsiteY0" fmla="*/ 35169 h 395654"/>
                  <a:gd name="connsiteX1" fmla="*/ 0 w 1204547"/>
                  <a:gd name="connsiteY1" fmla="*/ 202223 h 395654"/>
                  <a:gd name="connsiteX2" fmla="*/ 553916 w 1204547"/>
                  <a:gd name="connsiteY2" fmla="*/ 395654 h 395654"/>
                  <a:gd name="connsiteX3" fmla="*/ 1204547 w 1204547"/>
                  <a:gd name="connsiteY3" fmla="*/ 228600 h 395654"/>
                  <a:gd name="connsiteX4" fmla="*/ 1116623 w 1204547"/>
                  <a:gd name="connsiteY4" fmla="*/ 0 h 395654"/>
                  <a:gd name="connsiteX5" fmla="*/ 580293 w 1204547"/>
                  <a:gd name="connsiteY5" fmla="*/ 61546 h 395654"/>
                  <a:gd name="connsiteX6" fmla="*/ 70339 w 1204547"/>
                  <a:gd name="connsiteY6" fmla="*/ 35169 h 395654"/>
                  <a:gd name="connsiteX0" fmla="*/ 70339 w 1204547"/>
                  <a:gd name="connsiteY0" fmla="*/ 35169 h 395654"/>
                  <a:gd name="connsiteX1" fmla="*/ 0 w 1204547"/>
                  <a:gd name="connsiteY1" fmla="*/ 202223 h 395654"/>
                  <a:gd name="connsiteX2" fmla="*/ 553916 w 1204547"/>
                  <a:gd name="connsiteY2" fmla="*/ 395654 h 395654"/>
                  <a:gd name="connsiteX3" fmla="*/ 1204547 w 1204547"/>
                  <a:gd name="connsiteY3" fmla="*/ 228600 h 395654"/>
                  <a:gd name="connsiteX4" fmla="*/ 1116623 w 1204547"/>
                  <a:gd name="connsiteY4" fmla="*/ 0 h 395654"/>
                  <a:gd name="connsiteX5" fmla="*/ 580293 w 1204547"/>
                  <a:gd name="connsiteY5" fmla="*/ 61546 h 395654"/>
                  <a:gd name="connsiteX6" fmla="*/ 70339 w 1204547"/>
                  <a:gd name="connsiteY6" fmla="*/ 35169 h 395654"/>
                  <a:gd name="connsiteX0" fmla="*/ 70339 w 1211694"/>
                  <a:gd name="connsiteY0" fmla="*/ 35169 h 395654"/>
                  <a:gd name="connsiteX1" fmla="*/ 0 w 1211694"/>
                  <a:gd name="connsiteY1" fmla="*/ 202223 h 395654"/>
                  <a:gd name="connsiteX2" fmla="*/ 553916 w 1211694"/>
                  <a:gd name="connsiteY2" fmla="*/ 395654 h 395654"/>
                  <a:gd name="connsiteX3" fmla="*/ 1204547 w 1211694"/>
                  <a:gd name="connsiteY3" fmla="*/ 228600 h 395654"/>
                  <a:gd name="connsiteX4" fmla="*/ 1116623 w 1211694"/>
                  <a:gd name="connsiteY4" fmla="*/ 0 h 395654"/>
                  <a:gd name="connsiteX5" fmla="*/ 580293 w 1211694"/>
                  <a:gd name="connsiteY5" fmla="*/ 61546 h 395654"/>
                  <a:gd name="connsiteX6" fmla="*/ 70339 w 1211694"/>
                  <a:gd name="connsiteY6" fmla="*/ 35169 h 395654"/>
                  <a:gd name="connsiteX0" fmla="*/ 70339 w 1211694"/>
                  <a:gd name="connsiteY0" fmla="*/ 35169 h 395654"/>
                  <a:gd name="connsiteX1" fmla="*/ 0 w 1211694"/>
                  <a:gd name="connsiteY1" fmla="*/ 202223 h 395654"/>
                  <a:gd name="connsiteX2" fmla="*/ 553916 w 1211694"/>
                  <a:gd name="connsiteY2" fmla="*/ 395654 h 395654"/>
                  <a:gd name="connsiteX3" fmla="*/ 1204547 w 1211694"/>
                  <a:gd name="connsiteY3" fmla="*/ 228600 h 395654"/>
                  <a:gd name="connsiteX4" fmla="*/ 1116623 w 1211694"/>
                  <a:gd name="connsiteY4" fmla="*/ 0 h 395654"/>
                  <a:gd name="connsiteX5" fmla="*/ 580293 w 1211694"/>
                  <a:gd name="connsiteY5" fmla="*/ 61546 h 395654"/>
                  <a:gd name="connsiteX6" fmla="*/ 70339 w 1211694"/>
                  <a:gd name="connsiteY6" fmla="*/ 35169 h 395654"/>
                  <a:gd name="connsiteX0" fmla="*/ 70339 w 1211694"/>
                  <a:gd name="connsiteY0" fmla="*/ 35169 h 395654"/>
                  <a:gd name="connsiteX1" fmla="*/ 0 w 1211694"/>
                  <a:gd name="connsiteY1" fmla="*/ 202223 h 395654"/>
                  <a:gd name="connsiteX2" fmla="*/ 553916 w 1211694"/>
                  <a:gd name="connsiteY2" fmla="*/ 395654 h 395654"/>
                  <a:gd name="connsiteX3" fmla="*/ 1204547 w 1211694"/>
                  <a:gd name="connsiteY3" fmla="*/ 228600 h 395654"/>
                  <a:gd name="connsiteX4" fmla="*/ 1116623 w 1211694"/>
                  <a:gd name="connsiteY4" fmla="*/ 0 h 395654"/>
                  <a:gd name="connsiteX5" fmla="*/ 580293 w 1211694"/>
                  <a:gd name="connsiteY5" fmla="*/ 61546 h 395654"/>
                  <a:gd name="connsiteX6" fmla="*/ 70339 w 1211694"/>
                  <a:gd name="connsiteY6" fmla="*/ 35169 h 395654"/>
                  <a:gd name="connsiteX0" fmla="*/ 70339 w 1211694"/>
                  <a:gd name="connsiteY0" fmla="*/ 35169 h 395654"/>
                  <a:gd name="connsiteX1" fmla="*/ 0 w 1211694"/>
                  <a:gd name="connsiteY1" fmla="*/ 202223 h 395654"/>
                  <a:gd name="connsiteX2" fmla="*/ 553916 w 1211694"/>
                  <a:gd name="connsiteY2" fmla="*/ 395654 h 395654"/>
                  <a:gd name="connsiteX3" fmla="*/ 1204547 w 1211694"/>
                  <a:gd name="connsiteY3" fmla="*/ 228600 h 395654"/>
                  <a:gd name="connsiteX4" fmla="*/ 1116623 w 1211694"/>
                  <a:gd name="connsiteY4" fmla="*/ 0 h 395654"/>
                  <a:gd name="connsiteX5" fmla="*/ 580293 w 1211694"/>
                  <a:gd name="connsiteY5" fmla="*/ 61546 h 395654"/>
                  <a:gd name="connsiteX6" fmla="*/ 70339 w 1211694"/>
                  <a:gd name="connsiteY6" fmla="*/ 35169 h 395654"/>
                  <a:gd name="connsiteX0" fmla="*/ 73128 w 1214483"/>
                  <a:gd name="connsiteY0" fmla="*/ 35169 h 395654"/>
                  <a:gd name="connsiteX1" fmla="*/ 2789 w 1214483"/>
                  <a:gd name="connsiteY1" fmla="*/ 202223 h 395654"/>
                  <a:gd name="connsiteX2" fmla="*/ 556705 w 1214483"/>
                  <a:gd name="connsiteY2" fmla="*/ 395654 h 395654"/>
                  <a:gd name="connsiteX3" fmla="*/ 1207336 w 1214483"/>
                  <a:gd name="connsiteY3" fmla="*/ 228600 h 395654"/>
                  <a:gd name="connsiteX4" fmla="*/ 1119412 w 1214483"/>
                  <a:gd name="connsiteY4" fmla="*/ 0 h 395654"/>
                  <a:gd name="connsiteX5" fmla="*/ 583082 w 1214483"/>
                  <a:gd name="connsiteY5" fmla="*/ 61546 h 395654"/>
                  <a:gd name="connsiteX6" fmla="*/ 73128 w 1214483"/>
                  <a:gd name="connsiteY6" fmla="*/ 35169 h 395654"/>
                  <a:gd name="connsiteX0" fmla="*/ 73128 w 1214483"/>
                  <a:gd name="connsiteY0" fmla="*/ 35169 h 395654"/>
                  <a:gd name="connsiteX1" fmla="*/ 2789 w 1214483"/>
                  <a:gd name="connsiteY1" fmla="*/ 202223 h 395654"/>
                  <a:gd name="connsiteX2" fmla="*/ 556705 w 1214483"/>
                  <a:gd name="connsiteY2" fmla="*/ 395654 h 395654"/>
                  <a:gd name="connsiteX3" fmla="*/ 1207336 w 1214483"/>
                  <a:gd name="connsiteY3" fmla="*/ 228600 h 395654"/>
                  <a:gd name="connsiteX4" fmla="*/ 1119412 w 1214483"/>
                  <a:gd name="connsiteY4" fmla="*/ 0 h 395654"/>
                  <a:gd name="connsiteX5" fmla="*/ 583082 w 1214483"/>
                  <a:gd name="connsiteY5" fmla="*/ 61546 h 395654"/>
                  <a:gd name="connsiteX6" fmla="*/ 73128 w 1214483"/>
                  <a:gd name="connsiteY6" fmla="*/ 35169 h 395654"/>
                  <a:gd name="connsiteX0" fmla="*/ 73128 w 1214483"/>
                  <a:gd name="connsiteY0" fmla="*/ 35169 h 395654"/>
                  <a:gd name="connsiteX1" fmla="*/ 2789 w 1214483"/>
                  <a:gd name="connsiteY1" fmla="*/ 202223 h 395654"/>
                  <a:gd name="connsiteX2" fmla="*/ 556705 w 1214483"/>
                  <a:gd name="connsiteY2" fmla="*/ 395654 h 395654"/>
                  <a:gd name="connsiteX3" fmla="*/ 1207336 w 1214483"/>
                  <a:gd name="connsiteY3" fmla="*/ 228600 h 395654"/>
                  <a:gd name="connsiteX4" fmla="*/ 1119412 w 1214483"/>
                  <a:gd name="connsiteY4" fmla="*/ 0 h 395654"/>
                  <a:gd name="connsiteX5" fmla="*/ 571580 w 1214483"/>
                  <a:gd name="connsiteY5" fmla="*/ 90301 h 395654"/>
                  <a:gd name="connsiteX6" fmla="*/ 73128 w 1214483"/>
                  <a:gd name="connsiteY6" fmla="*/ 35169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571804 w 1214707"/>
                  <a:gd name="connsiteY5" fmla="*/ 90301 h 395654"/>
                  <a:gd name="connsiteX6" fmla="*/ 67601 w 1214707"/>
                  <a:gd name="connsiteY6" fmla="*/ 52422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571804 w 1214707"/>
                  <a:gd name="connsiteY5" fmla="*/ 90301 h 395654"/>
                  <a:gd name="connsiteX6" fmla="*/ 67601 w 1214707"/>
                  <a:gd name="connsiteY6" fmla="*/ 52422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583306 w 1214707"/>
                  <a:gd name="connsiteY5" fmla="*/ 113305 h 395654"/>
                  <a:gd name="connsiteX6" fmla="*/ 67601 w 1214707"/>
                  <a:gd name="connsiteY6" fmla="*/ 52422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617811 w 1214707"/>
                  <a:gd name="connsiteY5" fmla="*/ 84550 h 395654"/>
                  <a:gd name="connsiteX6" fmla="*/ 67601 w 1214707"/>
                  <a:gd name="connsiteY6" fmla="*/ 52422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617811 w 1214707"/>
                  <a:gd name="connsiteY5" fmla="*/ 84550 h 395654"/>
                  <a:gd name="connsiteX6" fmla="*/ 67601 w 1214707"/>
                  <a:gd name="connsiteY6" fmla="*/ 52422 h 395654"/>
                  <a:gd name="connsiteX0" fmla="*/ 35786 w 1217398"/>
                  <a:gd name="connsiteY0" fmla="*/ 52422 h 395654"/>
                  <a:gd name="connsiteX1" fmla="*/ 5704 w 1217398"/>
                  <a:gd name="connsiteY1" fmla="*/ 202223 h 395654"/>
                  <a:gd name="connsiteX2" fmla="*/ 559620 w 1217398"/>
                  <a:gd name="connsiteY2" fmla="*/ 395654 h 395654"/>
                  <a:gd name="connsiteX3" fmla="*/ 1210251 w 1217398"/>
                  <a:gd name="connsiteY3" fmla="*/ 228600 h 395654"/>
                  <a:gd name="connsiteX4" fmla="*/ 1122327 w 1217398"/>
                  <a:gd name="connsiteY4" fmla="*/ 0 h 395654"/>
                  <a:gd name="connsiteX5" fmla="*/ 620502 w 1217398"/>
                  <a:gd name="connsiteY5" fmla="*/ 84550 h 395654"/>
                  <a:gd name="connsiteX6" fmla="*/ 35786 w 1217398"/>
                  <a:gd name="connsiteY6" fmla="*/ 52422 h 395654"/>
                  <a:gd name="connsiteX0" fmla="*/ 35786 w 1217398"/>
                  <a:gd name="connsiteY0" fmla="*/ 52422 h 395654"/>
                  <a:gd name="connsiteX1" fmla="*/ 5704 w 1217398"/>
                  <a:gd name="connsiteY1" fmla="*/ 202223 h 395654"/>
                  <a:gd name="connsiteX2" fmla="*/ 559620 w 1217398"/>
                  <a:gd name="connsiteY2" fmla="*/ 395654 h 395654"/>
                  <a:gd name="connsiteX3" fmla="*/ 1210251 w 1217398"/>
                  <a:gd name="connsiteY3" fmla="*/ 228600 h 395654"/>
                  <a:gd name="connsiteX4" fmla="*/ 1122327 w 1217398"/>
                  <a:gd name="connsiteY4" fmla="*/ 0 h 395654"/>
                  <a:gd name="connsiteX5" fmla="*/ 620502 w 1217398"/>
                  <a:gd name="connsiteY5" fmla="*/ 84550 h 395654"/>
                  <a:gd name="connsiteX6" fmla="*/ 35786 w 1217398"/>
                  <a:gd name="connsiteY6" fmla="*/ 52422 h 395654"/>
                  <a:gd name="connsiteX0" fmla="*/ 35786 w 1217398"/>
                  <a:gd name="connsiteY0" fmla="*/ 52422 h 395654"/>
                  <a:gd name="connsiteX1" fmla="*/ 5704 w 1217398"/>
                  <a:gd name="connsiteY1" fmla="*/ 202223 h 395654"/>
                  <a:gd name="connsiteX2" fmla="*/ 559620 w 1217398"/>
                  <a:gd name="connsiteY2" fmla="*/ 395654 h 395654"/>
                  <a:gd name="connsiteX3" fmla="*/ 1210251 w 1217398"/>
                  <a:gd name="connsiteY3" fmla="*/ 228600 h 395654"/>
                  <a:gd name="connsiteX4" fmla="*/ 1122327 w 1217398"/>
                  <a:gd name="connsiteY4" fmla="*/ 0 h 395654"/>
                  <a:gd name="connsiteX5" fmla="*/ 620502 w 1217398"/>
                  <a:gd name="connsiteY5" fmla="*/ 84550 h 395654"/>
                  <a:gd name="connsiteX6" fmla="*/ 35786 w 1217398"/>
                  <a:gd name="connsiteY6" fmla="*/ 52422 h 39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398" h="395654">
                    <a:moveTo>
                      <a:pt x="35786" y="52422"/>
                    </a:moveTo>
                    <a:cubicBezTo>
                      <a:pt x="12340" y="108107"/>
                      <a:pt x="-11107" y="129286"/>
                      <a:pt x="5704" y="202223"/>
                    </a:cubicBezTo>
                    <a:cubicBezTo>
                      <a:pt x="69574" y="306957"/>
                      <a:pt x="231207" y="365682"/>
                      <a:pt x="559620" y="395654"/>
                    </a:cubicBezTo>
                    <a:cubicBezTo>
                      <a:pt x="816753" y="374474"/>
                      <a:pt x="941616" y="410806"/>
                      <a:pt x="1210251" y="228600"/>
                    </a:cubicBezTo>
                    <a:cubicBezTo>
                      <a:pt x="1226950" y="146649"/>
                      <a:pt x="1220646" y="127959"/>
                      <a:pt x="1122327" y="0"/>
                    </a:cubicBezTo>
                    <a:cubicBezTo>
                      <a:pt x="943550" y="83775"/>
                      <a:pt x="885542" y="81287"/>
                      <a:pt x="620502" y="84550"/>
                    </a:cubicBezTo>
                    <a:cubicBezTo>
                      <a:pt x="450517" y="75758"/>
                      <a:pt x="228775" y="89969"/>
                      <a:pt x="35786" y="52422"/>
                    </a:cubicBezTo>
                    <a:close/>
                  </a:path>
                </a:pathLst>
              </a:custGeom>
              <a:solidFill>
                <a:srgbClr val="262F2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a:extLst>
                  <a:ext uri="{FF2B5EF4-FFF2-40B4-BE49-F238E27FC236}">
                    <a16:creationId xmlns:a16="http://schemas.microsoft.com/office/drawing/2014/main" id="{E4F12894-B66A-4A2E-8D63-422778132B19}"/>
                  </a:ext>
                </a:extLst>
              </p:cNvPr>
              <p:cNvSpPr/>
              <p:nvPr/>
            </p:nvSpPr>
            <p:spPr>
              <a:xfrm>
                <a:off x="8535726" y="2831102"/>
                <a:ext cx="1710467" cy="247426"/>
              </a:xfrm>
              <a:custGeom>
                <a:avLst/>
                <a:gdLst>
                  <a:gd name="connsiteX0" fmla="*/ 0 w 1624405"/>
                  <a:gd name="connsiteY0" fmla="*/ 43031 h 247426"/>
                  <a:gd name="connsiteX1" fmla="*/ 1624405 w 1624405"/>
                  <a:gd name="connsiteY1" fmla="*/ 0 h 247426"/>
                  <a:gd name="connsiteX2" fmla="*/ 1312433 w 1624405"/>
                  <a:gd name="connsiteY2" fmla="*/ 236668 h 247426"/>
                  <a:gd name="connsiteX3" fmla="*/ 215153 w 1624405"/>
                  <a:gd name="connsiteY3" fmla="*/ 247426 h 247426"/>
                  <a:gd name="connsiteX4" fmla="*/ 0 w 1624405"/>
                  <a:gd name="connsiteY4" fmla="*/ 43031 h 247426"/>
                  <a:gd name="connsiteX0" fmla="*/ 0 w 1688951"/>
                  <a:gd name="connsiteY0" fmla="*/ 75304 h 247426"/>
                  <a:gd name="connsiteX1" fmla="*/ 1688951 w 1688951"/>
                  <a:gd name="connsiteY1" fmla="*/ 0 h 247426"/>
                  <a:gd name="connsiteX2" fmla="*/ 1376979 w 1688951"/>
                  <a:gd name="connsiteY2" fmla="*/ 236668 h 247426"/>
                  <a:gd name="connsiteX3" fmla="*/ 279699 w 1688951"/>
                  <a:gd name="connsiteY3" fmla="*/ 247426 h 247426"/>
                  <a:gd name="connsiteX4" fmla="*/ 0 w 1688951"/>
                  <a:gd name="connsiteY4" fmla="*/ 75304 h 247426"/>
                  <a:gd name="connsiteX0" fmla="*/ 0 w 1688951"/>
                  <a:gd name="connsiteY0" fmla="*/ 75304 h 247426"/>
                  <a:gd name="connsiteX1" fmla="*/ 1688951 w 1688951"/>
                  <a:gd name="connsiteY1" fmla="*/ 0 h 247426"/>
                  <a:gd name="connsiteX2" fmla="*/ 1420010 w 1688951"/>
                  <a:gd name="connsiteY2" fmla="*/ 225910 h 247426"/>
                  <a:gd name="connsiteX3" fmla="*/ 279699 w 1688951"/>
                  <a:gd name="connsiteY3" fmla="*/ 247426 h 247426"/>
                  <a:gd name="connsiteX4" fmla="*/ 0 w 1688951"/>
                  <a:gd name="connsiteY4" fmla="*/ 75304 h 247426"/>
                  <a:gd name="connsiteX0" fmla="*/ 0 w 1688951"/>
                  <a:gd name="connsiteY0" fmla="*/ 75304 h 247426"/>
                  <a:gd name="connsiteX1" fmla="*/ 1688951 w 1688951"/>
                  <a:gd name="connsiteY1" fmla="*/ 0 h 247426"/>
                  <a:gd name="connsiteX2" fmla="*/ 1420010 w 1688951"/>
                  <a:gd name="connsiteY2" fmla="*/ 225910 h 247426"/>
                  <a:gd name="connsiteX3" fmla="*/ 279699 w 1688951"/>
                  <a:gd name="connsiteY3" fmla="*/ 247426 h 247426"/>
                  <a:gd name="connsiteX4" fmla="*/ 0 w 1688951"/>
                  <a:gd name="connsiteY4" fmla="*/ 75304 h 247426"/>
                  <a:gd name="connsiteX0" fmla="*/ 0 w 1688951"/>
                  <a:gd name="connsiteY0" fmla="*/ 75304 h 247426"/>
                  <a:gd name="connsiteX1" fmla="*/ 1688951 w 1688951"/>
                  <a:gd name="connsiteY1" fmla="*/ 0 h 247426"/>
                  <a:gd name="connsiteX2" fmla="*/ 1420010 w 1688951"/>
                  <a:gd name="connsiteY2" fmla="*/ 225910 h 247426"/>
                  <a:gd name="connsiteX3" fmla="*/ 279699 w 1688951"/>
                  <a:gd name="connsiteY3" fmla="*/ 247426 h 247426"/>
                  <a:gd name="connsiteX4" fmla="*/ 0 w 1688951"/>
                  <a:gd name="connsiteY4" fmla="*/ 75304 h 247426"/>
                  <a:gd name="connsiteX0" fmla="*/ 0 w 1688951"/>
                  <a:gd name="connsiteY0" fmla="*/ 75304 h 247426"/>
                  <a:gd name="connsiteX1" fmla="*/ 1688951 w 1688951"/>
                  <a:gd name="connsiteY1" fmla="*/ 0 h 247426"/>
                  <a:gd name="connsiteX2" fmla="*/ 1420010 w 1688951"/>
                  <a:gd name="connsiteY2" fmla="*/ 225910 h 247426"/>
                  <a:gd name="connsiteX3" fmla="*/ 279699 w 1688951"/>
                  <a:gd name="connsiteY3" fmla="*/ 247426 h 247426"/>
                  <a:gd name="connsiteX4" fmla="*/ 0 w 1688951"/>
                  <a:gd name="connsiteY4" fmla="*/ 75304 h 247426"/>
                  <a:gd name="connsiteX0" fmla="*/ 0 w 1710467"/>
                  <a:gd name="connsiteY0" fmla="*/ 43031 h 247426"/>
                  <a:gd name="connsiteX1" fmla="*/ 1710467 w 1710467"/>
                  <a:gd name="connsiteY1" fmla="*/ 0 h 247426"/>
                  <a:gd name="connsiteX2" fmla="*/ 1441526 w 1710467"/>
                  <a:gd name="connsiteY2" fmla="*/ 225910 h 247426"/>
                  <a:gd name="connsiteX3" fmla="*/ 301215 w 1710467"/>
                  <a:gd name="connsiteY3" fmla="*/ 247426 h 247426"/>
                  <a:gd name="connsiteX4" fmla="*/ 0 w 1710467"/>
                  <a:gd name="connsiteY4" fmla="*/ 43031 h 247426"/>
                  <a:gd name="connsiteX0" fmla="*/ 0 w 1710467"/>
                  <a:gd name="connsiteY0" fmla="*/ 43031 h 247426"/>
                  <a:gd name="connsiteX1" fmla="*/ 1710467 w 1710467"/>
                  <a:gd name="connsiteY1" fmla="*/ 0 h 247426"/>
                  <a:gd name="connsiteX2" fmla="*/ 1441526 w 1710467"/>
                  <a:gd name="connsiteY2" fmla="*/ 225910 h 247426"/>
                  <a:gd name="connsiteX3" fmla="*/ 301215 w 1710467"/>
                  <a:gd name="connsiteY3" fmla="*/ 247426 h 247426"/>
                  <a:gd name="connsiteX4" fmla="*/ 0 w 1710467"/>
                  <a:gd name="connsiteY4" fmla="*/ 43031 h 247426"/>
                  <a:gd name="connsiteX0" fmla="*/ 0 w 1710467"/>
                  <a:gd name="connsiteY0" fmla="*/ 43031 h 247426"/>
                  <a:gd name="connsiteX1" fmla="*/ 1710467 w 1710467"/>
                  <a:gd name="connsiteY1" fmla="*/ 0 h 247426"/>
                  <a:gd name="connsiteX2" fmla="*/ 1441526 w 1710467"/>
                  <a:gd name="connsiteY2" fmla="*/ 225910 h 247426"/>
                  <a:gd name="connsiteX3" fmla="*/ 301215 w 1710467"/>
                  <a:gd name="connsiteY3" fmla="*/ 247426 h 247426"/>
                  <a:gd name="connsiteX4" fmla="*/ 0 w 1710467"/>
                  <a:gd name="connsiteY4" fmla="*/ 43031 h 24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467" h="247426">
                    <a:moveTo>
                      <a:pt x="0" y="43031"/>
                    </a:moveTo>
                    <a:cubicBezTo>
                      <a:pt x="745864" y="82476"/>
                      <a:pt x="878542" y="132677"/>
                      <a:pt x="1710467" y="0"/>
                    </a:cubicBezTo>
                    <a:cubicBezTo>
                      <a:pt x="1620820" y="75303"/>
                      <a:pt x="1584961" y="204395"/>
                      <a:pt x="1441526" y="225910"/>
                    </a:cubicBezTo>
                    <a:lnTo>
                      <a:pt x="301215" y="247426"/>
                    </a:lnTo>
                    <a:cubicBezTo>
                      <a:pt x="207982" y="190052"/>
                      <a:pt x="147021" y="197224"/>
                      <a:pt x="0" y="43031"/>
                    </a:cubicBezTo>
                    <a:close/>
                  </a:path>
                </a:pathLst>
              </a:custGeom>
              <a:solidFill>
                <a:srgbClr val="039D5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a:extLst>
                  <a:ext uri="{FF2B5EF4-FFF2-40B4-BE49-F238E27FC236}">
                    <a16:creationId xmlns:a16="http://schemas.microsoft.com/office/drawing/2014/main" id="{CFBB7EF9-370D-42D5-9257-FD931ADEA8C3}"/>
                  </a:ext>
                </a:extLst>
              </p:cNvPr>
              <p:cNvSpPr/>
              <p:nvPr/>
            </p:nvSpPr>
            <p:spPr>
              <a:xfrm>
                <a:off x="8717075" y="2926146"/>
                <a:ext cx="1426036" cy="553460"/>
              </a:xfrm>
              <a:custGeom>
                <a:avLst/>
                <a:gdLst>
                  <a:gd name="connsiteX0" fmla="*/ 53788 w 1420009"/>
                  <a:gd name="connsiteY0" fmla="*/ 86061 h 559397"/>
                  <a:gd name="connsiteX1" fmla="*/ 0 w 1420009"/>
                  <a:gd name="connsiteY1" fmla="*/ 311972 h 559397"/>
                  <a:gd name="connsiteX2" fmla="*/ 710004 w 1420009"/>
                  <a:gd name="connsiteY2" fmla="*/ 559397 h 559397"/>
                  <a:gd name="connsiteX3" fmla="*/ 1420009 w 1420009"/>
                  <a:gd name="connsiteY3" fmla="*/ 344245 h 559397"/>
                  <a:gd name="connsiteX4" fmla="*/ 1344706 w 1420009"/>
                  <a:gd name="connsiteY4" fmla="*/ 0 h 559397"/>
                  <a:gd name="connsiteX5" fmla="*/ 1226372 w 1420009"/>
                  <a:gd name="connsiteY5" fmla="*/ 53788 h 559397"/>
                  <a:gd name="connsiteX6" fmla="*/ 1312433 w 1420009"/>
                  <a:gd name="connsiteY6" fmla="*/ 279699 h 559397"/>
                  <a:gd name="connsiteX7" fmla="*/ 742277 w 1420009"/>
                  <a:gd name="connsiteY7" fmla="*/ 441063 h 559397"/>
                  <a:gd name="connsiteX8" fmla="*/ 129092 w 1420009"/>
                  <a:gd name="connsiteY8" fmla="*/ 311972 h 559397"/>
                  <a:gd name="connsiteX9" fmla="*/ 161364 w 1420009"/>
                  <a:gd name="connsiteY9" fmla="*/ 118334 h 559397"/>
                  <a:gd name="connsiteX10" fmla="*/ 53788 w 1420009"/>
                  <a:gd name="connsiteY10"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4241"/>
                  <a:gd name="connsiteY0" fmla="*/ 86061 h 559397"/>
                  <a:gd name="connsiteX1" fmla="*/ 0 w 1424241"/>
                  <a:gd name="connsiteY1" fmla="*/ 311972 h 559397"/>
                  <a:gd name="connsiteX2" fmla="*/ 652304 w 1424241"/>
                  <a:gd name="connsiteY2" fmla="*/ 540886 h 559397"/>
                  <a:gd name="connsiteX3" fmla="*/ 710004 w 1424241"/>
                  <a:gd name="connsiteY3" fmla="*/ 559397 h 559397"/>
                  <a:gd name="connsiteX4" fmla="*/ 1420009 w 1424241"/>
                  <a:gd name="connsiteY4" fmla="*/ 344245 h 559397"/>
                  <a:gd name="connsiteX5" fmla="*/ 1344706 w 1424241"/>
                  <a:gd name="connsiteY5" fmla="*/ 0 h 559397"/>
                  <a:gd name="connsiteX6" fmla="*/ 1226372 w 1424241"/>
                  <a:gd name="connsiteY6" fmla="*/ 53788 h 559397"/>
                  <a:gd name="connsiteX7" fmla="*/ 1312433 w 1424241"/>
                  <a:gd name="connsiteY7" fmla="*/ 279699 h 559397"/>
                  <a:gd name="connsiteX8" fmla="*/ 742277 w 1424241"/>
                  <a:gd name="connsiteY8" fmla="*/ 441063 h 559397"/>
                  <a:gd name="connsiteX9" fmla="*/ 129092 w 1424241"/>
                  <a:gd name="connsiteY9" fmla="*/ 311972 h 559397"/>
                  <a:gd name="connsiteX10" fmla="*/ 161364 w 1424241"/>
                  <a:gd name="connsiteY10" fmla="*/ 118334 h 559397"/>
                  <a:gd name="connsiteX11" fmla="*/ 53788 w 1424241"/>
                  <a:gd name="connsiteY11" fmla="*/ 86061 h 559397"/>
                  <a:gd name="connsiteX0" fmla="*/ 53788 w 1423980"/>
                  <a:gd name="connsiteY0" fmla="*/ 80124 h 553460"/>
                  <a:gd name="connsiteX1" fmla="*/ 0 w 1423980"/>
                  <a:gd name="connsiteY1" fmla="*/ 306035 h 553460"/>
                  <a:gd name="connsiteX2" fmla="*/ 652304 w 1423980"/>
                  <a:gd name="connsiteY2" fmla="*/ 534949 h 553460"/>
                  <a:gd name="connsiteX3" fmla="*/ 710004 w 1423980"/>
                  <a:gd name="connsiteY3" fmla="*/ 553460 h 553460"/>
                  <a:gd name="connsiteX4" fmla="*/ 1420009 w 1423980"/>
                  <a:gd name="connsiteY4" fmla="*/ 338308 h 553460"/>
                  <a:gd name="connsiteX5" fmla="*/ 1338769 w 1423980"/>
                  <a:gd name="connsiteY5" fmla="*/ 0 h 553460"/>
                  <a:gd name="connsiteX6" fmla="*/ 1226372 w 1423980"/>
                  <a:gd name="connsiteY6" fmla="*/ 47851 h 553460"/>
                  <a:gd name="connsiteX7" fmla="*/ 1312433 w 1423980"/>
                  <a:gd name="connsiteY7" fmla="*/ 273762 h 553460"/>
                  <a:gd name="connsiteX8" fmla="*/ 742277 w 1423980"/>
                  <a:gd name="connsiteY8" fmla="*/ 435126 h 553460"/>
                  <a:gd name="connsiteX9" fmla="*/ 129092 w 1423980"/>
                  <a:gd name="connsiteY9" fmla="*/ 306035 h 553460"/>
                  <a:gd name="connsiteX10" fmla="*/ 161364 w 1423980"/>
                  <a:gd name="connsiteY10" fmla="*/ 112397 h 553460"/>
                  <a:gd name="connsiteX11" fmla="*/ 53788 w 1423980"/>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036" h="553460">
                    <a:moveTo>
                      <a:pt x="53788" y="80124"/>
                    </a:moveTo>
                    <a:lnTo>
                      <a:pt x="0" y="306035"/>
                    </a:lnTo>
                    <a:cubicBezTo>
                      <a:pt x="193684" y="495156"/>
                      <a:pt x="411118" y="565522"/>
                      <a:pt x="652304" y="534949"/>
                    </a:cubicBezTo>
                    <a:lnTo>
                      <a:pt x="710004" y="553460"/>
                    </a:lnTo>
                    <a:cubicBezTo>
                      <a:pt x="994174" y="541120"/>
                      <a:pt x="1195216" y="499090"/>
                      <a:pt x="1420009" y="338308"/>
                    </a:cubicBezTo>
                    <a:cubicBezTo>
                      <a:pt x="1442410" y="247310"/>
                      <a:pt x="1399496" y="108810"/>
                      <a:pt x="1338769" y="0"/>
                    </a:cubicBezTo>
                    <a:lnTo>
                      <a:pt x="1226372" y="47851"/>
                    </a:lnTo>
                    <a:cubicBezTo>
                      <a:pt x="1344125" y="200345"/>
                      <a:pt x="1283746" y="198458"/>
                      <a:pt x="1312433" y="273762"/>
                    </a:cubicBezTo>
                    <a:cubicBezTo>
                      <a:pt x="1122381" y="422553"/>
                      <a:pt x="950142" y="422902"/>
                      <a:pt x="742277" y="435126"/>
                    </a:cubicBezTo>
                    <a:cubicBezTo>
                      <a:pt x="496318" y="439598"/>
                      <a:pt x="339425" y="390629"/>
                      <a:pt x="129092" y="306035"/>
                    </a:cubicBezTo>
                    <a:cubicBezTo>
                      <a:pt x="139849" y="241489"/>
                      <a:pt x="97168" y="236319"/>
                      <a:pt x="161364" y="112397"/>
                    </a:cubicBezTo>
                    <a:lnTo>
                      <a:pt x="53788" y="80124"/>
                    </a:lnTo>
                    <a:close/>
                  </a:path>
                </a:pathLst>
              </a:custGeom>
              <a:solidFill>
                <a:srgbClr val="28504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2" name="図 41" descr="挿絵, 部屋, 時計 が含まれている画像&#10;&#10;自動的に生成された説明">
            <a:extLst>
              <a:ext uri="{FF2B5EF4-FFF2-40B4-BE49-F238E27FC236}">
                <a16:creationId xmlns:a16="http://schemas.microsoft.com/office/drawing/2014/main" id="{A835C82C-B278-4393-971C-CA4ED1151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812" y="911065"/>
            <a:ext cx="8360229" cy="3135086"/>
          </a:xfrm>
          <a:prstGeom prst="rect">
            <a:avLst/>
          </a:prstGeom>
        </p:spPr>
      </p:pic>
      <p:sp>
        <p:nvSpPr>
          <p:cNvPr id="45" name="テキスト ボックス 44">
            <a:extLst>
              <a:ext uri="{FF2B5EF4-FFF2-40B4-BE49-F238E27FC236}">
                <a16:creationId xmlns:a16="http://schemas.microsoft.com/office/drawing/2014/main" id="{57411D06-4AAC-461E-A601-DFF69DEA43FB}"/>
              </a:ext>
            </a:extLst>
          </p:cNvPr>
          <p:cNvSpPr txBox="1"/>
          <p:nvPr/>
        </p:nvSpPr>
        <p:spPr>
          <a:xfrm>
            <a:off x="4558580" y="4315068"/>
            <a:ext cx="3773862" cy="1107996"/>
          </a:xfrm>
          <a:prstGeom prst="rect">
            <a:avLst/>
          </a:prstGeom>
          <a:noFill/>
        </p:spPr>
        <p:txBody>
          <a:bodyPr wrap="square" rtlCol="0">
            <a:spAutoFit/>
          </a:bodyPr>
          <a:lstStyle/>
          <a:p>
            <a:r>
              <a:rPr lang="ja-JP" altLang="en-US" sz="6600" b="1" dirty="0"/>
              <a:t>説明書</a:t>
            </a:r>
            <a:endParaRPr kumimoji="1" lang="ja-JP" altLang="en-US" sz="6600" b="1" dirty="0"/>
          </a:p>
        </p:txBody>
      </p:sp>
      <p:pic>
        <p:nvPicPr>
          <p:cNvPr id="47" name="図 46" descr="黒い背景に白い文字がある&#10;&#10;中程度の精度で自動的に生成された説明">
            <a:extLst>
              <a:ext uri="{FF2B5EF4-FFF2-40B4-BE49-F238E27FC236}">
                <a16:creationId xmlns:a16="http://schemas.microsoft.com/office/drawing/2014/main" id="{11F2B08D-FF8E-4AA2-8041-70BD34FE2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038" y="5786437"/>
            <a:ext cx="2919061" cy="1459531"/>
          </a:xfrm>
          <a:prstGeom prst="rect">
            <a:avLst/>
          </a:prstGeom>
        </p:spPr>
      </p:pic>
    </p:spTree>
    <p:extLst>
      <p:ext uri="{BB962C8B-B14F-4D97-AF65-F5344CB8AC3E}">
        <p14:creationId xmlns:p14="http://schemas.microsoft.com/office/powerpoint/2010/main" val="1144895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座る が含まれている画像&#10;&#10;自動的に生成された説明">
            <a:extLst>
              <a:ext uri="{FF2B5EF4-FFF2-40B4-BE49-F238E27FC236}">
                <a16:creationId xmlns:a16="http://schemas.microsoft.com/office/drawing/2014/main" id="{55F8A27C-0E6E-45C7-95E2-9AFE477CB956}"/>
              </a:ext>
            </a:extLst>
          </p:cNvPr>
          <p:cNvPicPr>
            <a:picLocks noChangeAspect="1"/>
          </p:cNvPicPr>
          <p:nvPr/>
        </p:nvPicPr>
        <p:blipFill rotWithShape="1">
          <a:blip r:embed="rId2">
            <a:extLst>
              <a:ext uri="{28A0092B-C50C-407E-A947-70E740481C1C}">
                <a14:useLocalDpi xmlns:a14="http://schemas.microsoft.com/office/drawing/2010/main" val="0"/>
              </a:ext>
            </a:extLst>
          </a:blip>
          <a:srcRect l="34849" t="28677" r="37656" b="28047"/>
          <a:stretch/>
        </p:blipFill>
        <p:spPr>
          <a:xfrm>
            <a:off x="964590" y="1374543"/>
            <a:ext cx="1422154" cy="1253741"/>
          </a:xfrm>
          <a:prstGeom prst="rect">
            <a:avLst/>
          </a:prstGeom>
        </p:spPr>
      </p:pic>
      <p:pic>
        <p:nvPicPr>
          <p:cNvPr id="3" name="図 2">
            <a:extLst>
              <a:ext uri="{FF2B5EF4-FFF2-40B4-BE49-F238E27FC236}">
                <a16:creationId xmlns:a16="http://schemas.microsoft.com/office/drawing/2014/main" id="{4F27D343-F040-46FA-9E71-2D3A22F9D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24" y="4212972"/>
            <a:ext cx="1270485" cy="1270485"/>
          </a:xfrm>
          <a:prstGeom prst="rect">
            <a:avLst/>
          </a:prstGeom>
        </p:spPr>
      </p:pic>
      <p:sp>
        <p:nvSpPr>
          <p:cNvPr id="4" name="テキスト ボックス 3">
            <a:extLst>
              <a:ext uri="{FF2B5EF4-FFF2-40B4-BE49-F238E27FC236}">
                <a16:creationId xmlns:a16="http://schemas.microsoft.com/office/drawing/2014/main" id="{961EB03C-C3CF-4C45-854D-E95F7431C9FC}"/>
              </a:ext>
            </a:extLst>
          </p:cNvPr>
          <p:cNvSpPr txBox="1"/>
          <p:nvPr/>
        </p:nvSpPr>
        <p:spPr>
          <a:xfrm>
            <a:off x="3962115" y="1205138"/>
            <a:ext cx="7805590" cy="2031325"/>
          </a:xfrm>
          <a:prstGeom prst="rect">
            <a:avLst/>
          </a:prstGeom>
          <a:noFill/>
          <a:ln>
            <a:noFill/>
          </a:ln>
        </p:spPr>
        <p:txBody>
          <a:bodyPr wrap="square" rtlCol="0">
            <a:spAutoFit/>
          </a:bodyPr>
          <a:lstStyle/>
          <a:p>
            <a:r>
              <a:rPr lang="ja-JP" altLang="en-US" dirty="0"/>
              <a:t>ローズを連れ去ろうとするエネミーです</a:t>
            </a:r>
            <a:endParaRPr lang="en-US" altLang="ja-JP" dirty="0"/>
          </a:p>
          <a:p>
            <a:endParaRPr lang="en-US" altLang="ja-JP" dirty="0"/>
          </a:p>
          <a:p>
            <a:r>
              <a:rPr lang="ja-JP" altLang="en-US" dirty="0"/>
              <a:t>ローズの上に取り付き、一定時間が経つと画面外に連れ去ろうとします</a:t>
            </a:r>
            <a:endParaRPr lang="en-US" altLang="ja-JP" dirty="0"/>
          </a:p>
          <a:p>
            <a:r>
              <a:rPr lang="ja-JP" altLang="en-US" dirty="0"/>
              <a:t>そのまま画面外に逃げられた場合ゲームオーバーになります</a:t>
            </a:r>
            <a:endParaRPr lang="en-US" altLang="ja-JP" dirty="0"/>
          </a:p>
          <a:p>
            <a:endParaRPr lang="en-US" altLang="ja-JP" dirty="0"/>
          </a:p>
          <a:p>
            <a:r>
              <a:rPr lang="ja-JP" altLang="en-US" dirty="0"/>
              <a:t>耐久が高く、ゲームオーバーの唯一の直接的な原因なので</a:t>
            </a:r>
            <a:endParaRPr lang="en-US" altLang="ja-JP" dirty="0"/>
          </a:p>
          <a:p>
            <a:r>
              <a:rPr lang="ja-JP" altLang="en-US" dirty="0"/>
              <a:t>見つけたらすぐ倒すようにしましょう</a:t>
            </a:r>
            <a:endParaRPr lang="en-US" altLang="ja-JP" dirty="0"/>
          </a:p>
        </p:txBody>
      </p:sp>
      <p:sp>
        <p:nvSpPr>
          <p:cNvPr id="5" name="テキスト ボックス 4">
            <a:extLst>
              <a:ext uri="{FF2B5EF4-FFF2-40B4-BE49-F238E27FC236}">
                <a16:creationId xmlns:a16="http://schemas.microsoft.com/office/drawing/2014/main" id="{F5FCD6FE-DCC9-48CA-B066-7FDB11B37CC8}"/>
              </a:ext>
            </a:extLst>
          </p:cNvPr>
          <p:cNvSpPr txBox="1"/>
          <p:nvPr/>
        </p:nvSpPr>
        <p:spPr>
          <a:xfrm>
            <a:off x="3962115" y="4202477"/>
            <a:ext cx="7436712" cy="2031325"/>
          </a:xfrm>
          <a:prstGeom prst="rect">
            <a:avLst/>
          </a:prstGeom>
          <a:noFill/>
          <a:ln>
            <a:noFill/>
          </a:ln>
        </p:spPr>
        <p:txBody>
          <a:bodyPr wrap="square" rtlCol="0">
            <a:spAutoFit/>
          </a:bodyPr>
          <a:lstStyle/>
          <a:p>
            <a:r>
              <a:rPr lang="ja-JP" altLang="en-US" dirty="0"/>
              <a:t>当たった箇所のルートを破壊するエネミーです</a:t>
            </a:r>
            <a:endParaRPr lang="en-US" altLang="ja-JP" dirty="0"/>
          </a:p>
          <a:p>
            <a:endParaRPr lang="en-US" altLang="ja-JP" dirty="0"/>
          </a:p>
          <a:p>
            <a:r>
              <a:rPr lang="ja-JP" altLang="en-US" dirty="0"/>
              <a:t>このエネミーのみ出現する位置に事前に警告が出ます</a:t>
            </a:r>
            <a:endParaRPr lang="en-US" altLang="ja-JP" dirty="0"/>
          </a:p>
          <a:p>
            <a:r>
              <a:rPr lang="ja-JP" altLang="en-US" dirty="0"/>
              <a:t>また直撃するルートの箇所にも赤い警告アイコンが出ます</a:t>
            </a:r>
            <a:endParaRPr lang="en-US" altLang="ja-JP" dirty="0"/>
          </a:p>
          <a:p>
            <a:endParaRPr lang="en-US" altLang="ja-JP" dirty="0"/>
          </a:p>
          <a:p>
            <a:r>
              <a:rPr lang="ja-JP" altLang="en-US" dirty="0"/>
              <a:t>厄介な要素ですが妨害ブロックに重なったタイミングでブロック射出を当てた場合は妨害ブロックを破壊できるメリットもあります</a:t>
            </a:r>
            <a:endParaRPr lang="en-US" altLang="ja-JP" dirty="0"/>
          </a:p>
        </p:txBody>
      </p:sp>
      <p:sp>
        <p:nvSpPr>
          <p:cNvPr id="6" name="テキスト ボックス 5">
            <a:extLst>
              <a:ext uri="{FF2B5EF4-FFF2-40B4-BE49-F238E27FC236}">
                <a16:creationId xmlns:a16="http://schemas.microsoft.com/office/drawing/2014/main" id="{F3BDC0F2-6B66-4F2A-90EF-1DE2BEF1EEF9}"/>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プレイヤー妨害要素</a:t>
            </a:r>
            <a:endParaRPr kumimoji="1" lang="en-US" altLang="ja-JP" b="1" dirty="0"/>
          </a:p>
        </p:txBody>
      </p:sp>
      <p:sp>
        <p:nvSpPr>
          <p:cNvPr id="8" name="正方形/長方形 7">
            <a:extLst>
              <a:ext uri="{FF2B5EF4-FFF2-40B4-BE49-F238E27FC236}">
                <a16:creationId xmlns:a16="http://schemas.microsoft.com/office/drawing/2014/main" id="{6638EF71-711F-4D7A-9761-D4F7549B17D3}"/>
              </a:ext>
            </a:extLst>
          </p:cNvPr>
          <p:cNvSpPr/>
          <p:nvPr/>
        </p:nvSpPr>
        <p:spPr>
          <a:xfrm>
            <a:off x="422988" y="950258"/>
            <a:ext cx="11377125" cy="2541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3CE378C-04C6-481E-82C7-F5D0234511E1}"/>
              </a:ext>
            </a:extLst>
          </p:cNvPr>
          <p:cNvSpPr txBox="1"/>
          <p:nvPr/>
        </p:nvSpPr>
        <p:spPr>
          <a:xfrm>
            <a:off x="1325633" y="2779538"/>
            <a:ext cx="1105590" cy="369332"/>
          </a:xfrm>
          <a:prstGeom prst="rect">
            <a:avLst/>
          </a:prstGeom>
          <a:noFill/>
        </p:spPr>
        <p:txBody>
          <a:bodyPr wrap="square" rtlCol="0">
            <a:spAutoFit/>
          </a:bodyPr>
          <a:lstStyle/>
          <a:p>
            <a:r>
              <a:rPr lang="en-US" altLang="ja-JP" b="1" dirty="0"/>
              <a:t>UFO</a:t>
            </a:r>
            <a:endParaRPr kumimoji="1" lang="en-US" altLang="ja-JP" b="1" dirty="0"/>
          </a:p>
        </p:txBody>
      </p:sp>
      <p:sp>
        <p:nvSpPr>
          <p:cNvPr id="11" name="正方形/長方形 10">
            <a:extLst>
              <a:ext uri="{FF2B5EF4-FFF2-40B4-BE49-F238E27FC236}">
                <a16:creationId xmlns:a16="http://schemas.microsoft.com/office/drawing/2014/main" id="{D4821638-A669-4D3B-86EB-21B29193068E}"/>
              </a:ext>
            </a:extLst>
          </p:cNvPr>
          <p:cNvSpPr/>
          <p:nvPr/>
        </p:nvSpPr>
        <p:spPr>
          <a:xfrm>
            <a:off x="390580" y="3817552"/>
            <a:ext cx="11377125" cy="2630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5B304B1-1D36-47AC-AE03-AAC429271A97}"/>
              </a:ext>
            </a:extLst>
          </p:cNvPr>
          <p:cNvSpPr txBox="1"/>
          <p:nvPr/>
        </p:nvSpPr>
        <p:spPr>
          <a:xfrm>
            <a:off x="1298587" y="5647810"/>
            <a:ext cx="1105590" cy="369332"/>
          </a:xfrm>
          <a:prstGeom prst="rect">
            <a:avLst/>
          </a:prstGeom>
          <a:noFill/>
        </p:spPr>
        <p:txBody>
          <a:bodyPr wrap="square" rtlCol="0">
            <a:spAutoFit/>
          </a:bodyPr>
          <a:lstStyle/>
          <a:p>
            <a:r>
              <a:rPr lang="ja-JP" altLang="en-US" b="1" dirty="0"/>
              <a:t>隕石</a:t>
            </a:r>
            <a:endParaRPr kumimoji="1" lang="en-US" altLang="ja-JP" b="1" dirty="0"/>
          </a:p>
        </p:txBody>
      </p:sp>
      <p:sp>
        <p:nvSpPr>
          <p:cNvPr id="13" name="動作設定ボタン: 空白 12">
            <a:hlinkClick r:id="rId4" action="ppaction://hlinksldjump" highlightClick="1"/>
            <a:extLst>
              <a:ext uri="{FF2B5EF4-FFF2-40B4-BE49-F238E27FC236}">
                <a16:creationId xmlns:a16="http://schemas.microsoft.com/office/drawing/2014/main" id="{61A2847D-1AA6-4B02-BD44-A3916A17BF99}"/>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06478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10;&#10;自動的に生成された説明">
            <a:extLst>
              <a:ext uri="{FF2B5EF4-FFF2-40B4-BE49-F238E27FC236}">
                <a16:creationId xmlns:a16="http://schemas.microsoft.com/office/drawing/2014/main" id="{914AECD3-413F-41F3-93B5-3A03D2BFF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381" y="1389855"/>
            <a:ext cx="1249643" cy="1249643"/>
          </a:xfrm>
          <a:prstGeom prst="rect">
            <a:avLst/>
          </a:prstGeom>
        </p:spPr>
      </p:pic>
      <p:sp>
        <p:nvSpPr>
          <p:cNvPr id="5" name="テキスト ボックス 4">
            <a:extLst>
              <a:ext uri="{FF2B5EF4-FFF2-40B4-BE49-F238E27FC236}">
                <a16:creationId xmlns:a16="http://schemas.microsoft.com/office/drawing/2014/main" id="{798D7811-B5C4-406E-A85F-FA71270D5154}"/>
              </a:ext>
            </a:extLst>
          </p:cNvPr>
          <p:cNvSpPr txBox="1"/>
          <p:nvPr/>
        </p:nvSpPr>
        <p:spPr>
          <a:xfrm>
            <a:off x="887975" y="2724389"/>
            <a:ext cx="1599683" cy="369332"/>
          </a:xfrm>
          <a:prstGeom prst="rect">
            <a:avLst/>
          </a:prstGeom>
          <a:noFill/>
        </p:spPr>
        <p:txBody>
          <a:bodyPr wrap="square" rtlCol="0">
            <a:spAutoFit/>
          </a:bodyPr>
          <a:lstStyle/>
          <a:p>
            <a:r>
              <a:rPr lang="ja-JP" altLang="en-US" b="1" dirty="0"/>
              <a:t>妨害ブロック</a:t>
            </a:r>
            <a:endParaRPr kumimoji="1" lang="ja-JP" altLang="en-US" b="1" dirty="0"/>
          </a:p>
        </p:txBody>
      </p:sp>
      <p:sp>
        <p:nvSpPr>
          <p:cNvPr id="6" name="テキスト ボックス 5">
            <a:extLst>
              <a:ext uri="{FF2B5EF4-FFF2-40B4-BE49-F238E27FC236}">
                <a16:creationId xmlns:a16="http://schemas.microsoft.com/office/drawing/2014/main" id="{ADD8C381-F211-46AB-8A89-ED7AF446AE8E}"/>
              </a:ext>
            </a:extLst>
          </p:cNvPr>
          <p:cNvSpPr txBox="1"/>
          <p:nvPr/>
        </p:nvSpPr>
        <p:spPr>
          <a:xfrm>
            <a:off x="3884236" y="1337839"/>
            <a:ext cx="7284383" cy="1754326"/>
          </a:xfrm>
          <a:prstGeom prst="rect">
            <a:avLst/>
          </a:prstGeom>
          <a:noFill/>
          <a:ln>
            <a:noFill/>
          </a:ln>
        </p:spPr>
        <p:txBody>
          <a:bodyPr wrap="square" rtlCol="0">
            <a:spAutoFit/>
          </a:bodyPr>
          <a:lstStyle/>
          <a:p>
            <a:r>
              <a:rPr lang="ja-JP" altLang="en-US" dirty="0"/>
              <a:t>マグネッコがブロックを置けない場所です</a:t>
            </a:r>
            <a:endParaRPr lang="en-US" altLang="ja-JP" dirty="0"/>
          </a:p>
          <a:p>
            <a:endParaRPr lang="en-US" altLang="ja-JP" dirty="0"/>
          </a:p>
          <a:p>
            <a:r>
              <a:rPr lang="ja-JP" altLang="en-US" dirty="0"/>
              <a:t>普通は破壊することができませんが、隕石を妨害ブロックに重なったタイミングで射出を使い壊すと隕石と共に壊すことができます</a:t>
            </a:r>
            <a:endParaRPr lang="en-US" altLang="ja-JP" dirty="0"/>
          </a:p>
          <a:p>
            <a:endParaRPr lang="en-US" altLang="ja-JP" dirty="0"/>
          </a:p>
          <a:p>
            <a:r>
              <a:rPr lang="ja-JP" altLang="en-US" dirty="0"/>
              <a:t>破壊することで楽に進めるようになる場面が多いです</a:t>
            </a:r>
            <a:endParaRPr lang="en-US" altLang="ja-JP" dirty="0"/>
          </a:p>
        </p:txBody>
      </p:sp>
      <p:sp>
        <p:nvSpPr>
          <p:cNvPr id="47" name="正方形/長方形 46">
            <a:extLst>
              <a:ext uri="{FF2B5EF4-FFF2-40B4-BE49-F238E27FC236}">
                <a16:creationId xmlns:a16="http://schemas.microsoft.com/office/drawing/2014/main" id="{8C463777-A9AC-44FC-8755-EBEBF5E87B98}"/>
              </a:ext>
            </a:extLst>
          </p:cNvPr>
          <p:cNvSpPr/>
          <p:nvPr/>
        </p:nvSpPr>
        <p:spPr>
          <a:xfrm>
            <a:off x="422988" y="950258"/>
            <a:ext cx="11377125" cy="2561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4781046-2CDF-4DBB-AC8E-0339F07452BC}"/>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プレイヤー妨害要素</a:t>
            </a:r>
            <a:endParaRPr kumimoji="1" lang="en-US" altLang="ja-JP" b="1" dirty="0"/>
          </a:p>
        </p:txBody>
      </p:sp>
      <p:sp>
        <p:nvSpPr>
          <p:cNvPr id="7" name="動作設定ボタン: 空白 6">
            <a:hlinkClick r:id="rId3" action="ppaction://hlinksldjump" highlightClick="1"/>
            <a:extLst>
              <a:ext uri="{FF2B5EF4-FFF2-40B4-BE49-F238E27FC236}">
                <a16:creationId xmlns:a16="http://schemas.microsoft.com/office/drawing/2014/main" id="{A2FE68F7-00F4-435C-94A6-6473AE11A807}"/>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85317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QR コード が含まれている画像&#10;&#10;自動的に生成された説明">
            <a:extLst>
              <a:ext uri="{FF2B5EF4-FFF2-40B4-BE49-F238E27FC236}">
                <a16:creationId xmlns:a16="http://schemas.microsoft.com/office/drawing/2014/main" id="{6EBE1065-EC29-4D85-A668-01478F27ED68}"/>
              </a:ext>
            </a:extLst>
          </p:cNvPr>
          <p:cNvPicPr>
            <a:picLocks noChangeAspect="1"/>
          </p:cNvPicPr>
          <p:nvPr/>
        </p:nvPicPr>
        <p:blipFill rotWithShape="1">
          <a:blip r:embed="rId2">
            <a:extLst>
              <a:ext uri="{28A0092B-C50C-407E-A947-70E740481C1C}">
                <a14:useLocalDpi xmlns:a14="http://schemas.microsoft.com/office/drawing/2010/main" val="0"/>
              </a:ext>
            </a:extLst>
          </a:blip>
          <a:srcRect l="4563" r="10738" b="7239"/>
          <a:stretch/>
        </p:blipFill>
        <p:spPr>
          <a:xfrm>
            <a:off x="1102271" y="1257347"/>
            <a:ext cx="1141042" cy="1249643"/>
          </a:xfrm>
          <a:prstGeom prst="rect">
            <a:avLst/>
          </a:prstGeom>
        </p:spPr>
      </p:pic>
      <p:sp>
        <p:nvSpPr>
          <p:cNvPr id="3" name="テキスト ボックス 2">
            <a:extLst>
              <a:ext uri="{FF2B5EF4-FFF2-40B4-BE49-F238E27FC236}">
                <a16:creationId xmlns:a16="http://schemas.microsoft.com/office/drawing/2014/main" id="{3E337520-C6D9-4785-9400-4FC59208C5C6}"/>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アイテム</a:t>
            </a:r>
            <a:endParaRPr kumimoji="1" lang="en-US" altLang="ja-JP" b="1" dirty="0"/>
          </a:p>
        </p:txBody>
      </p:sp>
      <p:sp>
        <p:nvSpPr>
          <p:cNvPr id="10" name="正方形/長方形 9">
            <a:extLst>
              <a:ext uri="{FF2B5EF4-FFF2-40B4-BE49-F238E27FC236}">
                <a16:creationId xmlns:a16="http://schemas.microsoft.com/office/drawing/2014/main" id="{80C116D8-3F41-46B6-ADBD-1AD115814F81}"/>
              </a:ext>
            </a:extLst>
          </p:cNvPr>
          <p:cNvSpPr/>
          <p:nvPr/>
        </p:nvSpPr>
        <p:spPr>
          <a:xfrm>
            <a:off x="422988" y="950258"/>
            <a:ext cx="11377125" cy="2561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B28B2A4-055B-446E-A15B-4962F2236D97}"/>
              </a:ext>
            </a:extLst>
          </p:cNvPr>
          <p:cNvSpPr txBox="1"/>
          <p:nvPr/>
        </p:nvSpPr>
        <p:spPr>
          <a:xfrm>
            <a:off x="711330" y="2755561"/>
            <a:ext cx="2042261" cy="369332"/>
          </a:xfrm>
          <a:prstGeom prst="rect">
            <a:avLst/>
          </a:prstGeom>
          <a:noFill/>
        </p:spPr>
        <p:txBody>
          <a:bodyPr wrap="square" rtlCol="0">
            <a:spAutoFit/>
          </a:bodyPr>
          <a:lstStyle/>
          <a:p>
            <a:r>
              <a:rPr kumimoji="1" lang="ja-JP" altLang="en-US" b="1" dirty="0"/>
              <a:t>アイテムボックス</a:t>
            </a:r>
          </a:p>
        </p:txBody>
      </p:sp>
      <p:sp>
        <p:nvSpPr>
          <p:cNvPr id="12" name="テキスト ボックス 11">
            <a:extLst>
              <a:ext uri="{FF2B5EF4-FFF2-40B4-BE49-F238E27FC236}">
                <a16:creationId xmlns:a16="http://schemas.microsoft.com/office/drawing/2014/main" id="{A409E9FC-B3CE-418C-985A-2462EC2E496C}"/>
              </a:ext>
            </a:extLst>
          </p:cNvPr>
          <p:cNvSpPr txBox="1"/>
          <p:nvPr/>
        </p:nvSpPr>
        <p:spPr>
          <a:xfrm>
            <a:off x="3884236" y="1337839"/>
            <a:ext cx="7284383" cy="1754326"/>
          </a:xfrm>
          <a:prstGeom prst="rect">
            <a:avLst/>
          </a:prstGeom>
          <a:noFill/>
          <a:ln>
            <a:noFill/>
          </a:ln>
        </p:spPr>
        <p:txBody>
          <a:bodyPr wrap="square" rtlCol="0">
            <a:spAutoFit/>
          </a:bodyPr>
          <a:lstStyle/>
          <a:p>
            <a:r>
              <a:rPr lang="ja-JP" altLang="en-US" dirty="0"/>
              <a:t>アイテムが格納されているボックスです</a:t>
            </a:r>
            <a:endParaRPr lang="en-US" altLang="ja-JP" dirty="0"/>
          </a:p>
          <a:p>
            <a:endParaRPr lang="en-US" altLang="ja-JP" dirty="0"/>
          </a:p>
          <a:p>
            <a:r>
              <a:rPr lang="ja-JP" altLang="en-US" dirty="0"/>
              <a:t>マグネッコが開けることはできず、このボックスがある地点にローズ</a:t>
            </a:r>
            <a:endParaRPr lang="en-US" altLang="ja-JP" dirty="0"/>
          </a:p>
          <a:p>
            <a:r>
              <a:rPr lang="ja-JP" altLang="en-US" dirty="0"/>
              <a:t>を誘導することで箱が開き中身を取ることができるようになります</a:t>
            </a:r>
            <a:endParaRPr lang="en-US" altLang="ja-JP" dirty="0"/>
          </a:p>
          <a:p>
            <a:endParaRPr lang="en-US" altLang="ja-JP" dirty="0"/>
          </a:p>
          <a:p>
            <a:r>
              <a:rPr lang="ja-JP" altLang="en-US" dirty="0"/>
              <a:t>メリットが大きいのでできるだけ開けていきましょう</a:t>
            </a:r>
            <a:endParaRPr lang="en-US" altLang="ja-JP" dirty="0"/>
          </a:p>
        </p:txBody>
      </p:sp>
      <p:sp>
        <p:nvSpPr>
          <p:cNvPr id="17" name="正方形/長方形 16">
            <a:extLst>
              <a:ext uri="{FF2B5EF4-FFF2-40B4-BE49-F238E27FC236}">
                <a16:creationId xmlns:a16="http://schemas.microsoft.com/office/drawing/2014/main" id="{8A52B2E6-69CF-44A3-BFD4-50D1FD174FA2}"/>
              </a:ext>
            </a:extLst>
          </p:cNvPr>
          <p:cNvSpPr/>
          <p:nvPr/>
        </p:nvSpPr>
        <p:spPr>
          <a:xfrm>
            <a:off x="422988" y="3899708"/>
            <a:ext cx="11377125" cy="2561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が含まれている画像&#10;&#10;自動的に生成された説明">
            <a:extLst>
              <a:ext uri="{FF2B5EF4-FFF2-40B4-BE49-F238E27FC236}">
                <a16:creationId xmlns:a16="http://schemas.microsoft.com/office/drawing/2014/main" id="{816EBFF4-FBCB-4DF3-A098-DA35B3FB8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271" y="4337059"/>
            <a:ext cx="1198136" cy="1186274"/>
          </a:xfrm>
          <a:prstGeom prst="rect">
            <a:avLst/>
          </a:prstGeom>
        </p:spPr>
      </p:pic>
      <p:sp>
        <p:nvSpPr>
          <p:cNvPr id="19" name="テキスト ボックス 18">
            <a:extLst>
              <a:ext uri="{FF2B5EF4-FFF2-40B4-BE49-F238E27FC236}">
                <a16:creationId xmlns:a16="http://schemas.microsoft.com/office/drawing/2014/main" id="{8B5702C5-EF7A-4202-952F-A273803FD876}"/>
              </a:ext>
            </a:extLst>
          </p:cNvPr>
          <p:cNvSpPr txBox="1"/>
          <p:nvPr/>
        </p:nvSpPr>
        <p:spPr>
          <a:xfrm>
            <a:off x="502946" y="5776018"/>
            <a:ext cx="2806311" cy="369332"/>
          </a:xfrm>
          <a:prstGeom prst="rect">
            <a:avLst/>
          </a:prstGeom>
          <a:noFill/>
        </p:spPr>
        <p:txBody>
          <a:bodyPr wrap="square" rtlCol="0">
            <a:spAutoFit/>
          </a:bodyPr>
          <a:lstStyle/>
          <a:p>
            <a:r>
              <a:rPr kumimoji="1" lang="ja-JP" altLang="en-US" b="1" dirty="0"/>
              <a:t>スピードアップアイテム</a:t>
            </a:r>
          </a:p>
        </p:txBody>
      </p:sp>
      <p:sp>
        <p:nvSpPr>
          <p:cNvPr id="20" name="テキスト ボックス 19">
            <a:extLst>
              <a:ext uri="{FF2B5EF4-FFF2-40B4-BE49-F238E27FC236}">
                <a16:creationId xmlns:a16="http://schemas.microsoft.com/office/drawing/2014/main" id="{EDBAE105-0CF5-4A0F-8F3C-3C6DCB5ABFB8}"/>
              </a:ext>
            </a:extLst>
          </p:cNvPr>
          <p:cNvSpPr txBox="1"/>
          <p:nvPr/>
        </p:nvSpPr>
        <p:spPr>
          <a:xfrm>
            <a:off x="3884236" y="4596831"/>
            <a:ext cx="7284383" cy="923330"/>
          </a:xfrm>
          <a:prstGeom prst="rect">
            <a:avLst/>
          </a:prstGeom>
          <a:noFill/>
          <a:ln>
            <a:noFill/>
          </a:ln>
        </p:spPr>
        <p:txBody>
          <a:bodyPr wrap="square" rtlCol="0">
            <a:spAutoFit/>
          </a:bodyPr>
          <a:lstStyle/>
          <a:p>
            <a:r>
              <a:rPr lang="ja-JP" altLang="en-US" dirty="0"/>
              <a:t>マグネッコのスピードが上がるアイテムです</a:t>
            </a:r>
            <a:endParaRPr lang="en-US" altLang="ja-JP" dirty="0"/>
          </a:p>
          <a:p>
            <a:endParaRPr lang="en-US" altLang="ja-JP" dirty="0"/>
          </a:p>
          <a:p>
            <a:r>
              <a:rPr lang="ja-JP" altLang="en-US" dirty="0"/>
              <a:t>取得するとマグネッコの移動スピードが上昇し動きやすくなります</a:t>
            </a:r>
            <a:endParaRPr lang="en-US" altLang="ja-JP" dirty="0"/>
          </a:p>
        </p:txBody>
      </p:sp>
      <p:sp>
        <p:nvSpPr>
          <p:cNvPr id="13" name="動作設定ボタン: 空白 12">
            <a:hlinkClick r:id="rId4" action="ppaction://hlinksldjump" highlightClick="1"/>
            <a:extLst>
              <a:ext uri="{FF2B5EF4-FFF2-40B4-BE49-F238E27FC236}">
                <a16:creationId xmlns:a16="http://schemas.microsoft.com/office/drawing/2014/main" id="{9F3C0D9E-D47F-417A-8761-E38DE361CA64}"/>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847596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10;&#10;低い精度で自動的に生成された説明">
            <a:extLst>
              <a:ext uri="{FF2B5EF4-FFF2-40B4-BE49-F238E27FC236}">
                <a16:creationId xmlns:a16="http://schemas.microsoft.com/office/drawing/2014/main" id="{F3A864C6-CF8B-4B01-838B-7300CD06D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90" y="1337839"/>
            <a:ext cx="1188140" cy="1188140"/>
          </a:xfrm>
          <a:prstGeom prst="rect">
            <a:avLst/>
          </a:prstGeom>
        </p:spPr>
      </p:pic>
      <p:sp>
        <p:nvSpPr>
          <p:cNvPr id="4" name="テキスト ボックス 3">
            <a:extLst>
              <a:ext uri="{FF2B5EF4-FFF2-40B4-BE49-F238E27FC236}">
                <a16:creationId xmlns:a16="http://schemas.microsoft.com/office/drawing/2014/main" id="{05D1CC1F-3377-4581-8263-DB801C8FEE7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アイテム</a:t>
            </a:r>
            <a:endParaRPr kumimoji="1" lang="en-US" altLang="ja-JP" b="1" dirty="0"/>
          </a:p>
        </p:txBody>
      </p:sp>
      <p:sp>
        <p:nvSpPr>
          <p:cNvPr id="6" name="正方形/長方形 5">
            <a:extLst>
              <a:ext uri="{FF2B5EF4-FFF2-40B4-BE49-F238E27FC236}">
                <a16:creationId xmlns:a16="http://schemas.microsoft.com/office/drawing/2014/main" id="{911A8AF0-F584-42E8-9258-6D130B609C23}"/>
              </a:ext>
            </a:extLst>
          </p:cNvPr>
          <p:cNvSpPr/>
          <p:nvPr/>
        </p:nvSpPr>
        <p:spPr>
          <a:xfrm>
            <a:off x="422988" y="950259"/>
            <a:ext cx="11377125" cy="23963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272AB22-672C-4440-810B-18DAF4E71CD0}"/>
              </a:ext>
            </a:extLst>
          </p:cNvPr>
          <p:cNvSpPr txBox="1"/>
          <p:nvPr/>
        </p:nvSpPr>
        <p:spPr>
          <a:xfrm>
            <a:off x="667787" y="2728894"/>
            <a:ext cx="2541412" cy="369332"/>
          </a:xfrm>
          <a:prstGeom prst="rect">
            <a:avLst/>
          </a:prstGeom>
          <a:noFill/>
        </p:spPr>
        <p:txBody>
          <a:bodyPr wrap="square" rtlCol="0">
            <a:spAutoFit/>
          </a:bodyPr>
          <a:lstStyle/>
          <a:p>
            <a:r>
              <a:rPr lang="ja-JP" altLang="en-US" b="1" dirty="0"/>
              <a:t>設置速度上昇アイテム</a:t>
            </a:r>
            <a:endParaRPr kumimoji="1" lang="ja-JP" altLang="en-US" b="1" dirty="0"/>
          </a:p>
        </p:txBody>
      </p:sp>
      <p:sp>
        <p:nvSpPr>
          <p:cNvPr id="8" name="テキスト ボックス 7">
            <a:extLst>
              <a:ext uri="{FF2B5EF4-FFF2-40B4-BE49-F238E27FC236}">
                <a16:creationId xmlns:a16="http://schemas.microsoft.com/office/drawing/2014/main" id="{62E88AE0-17F6-4384-A3F1-5FEDBC5B86F6}"/>
              </a:ext>
            </a:extLst>
          </p:cNvPr>
          <p:cNvSpPr txBox="1"/>
          <p:nvPr/>
        </p:nvSpPr>
        <p:spPr>
          <a:xfrm>
            <a:off x="3884236" y="1602649"/>
            <a:ext cx="7884776" cy="923330"/>
          </a:xfrm>
          <a:prstGeom prst="rect">
            <a:avLst/>
          </a:prstGeom>
          <a:noFill/>
          <a:ln>
            <a:noFill/>
          </a:ln>
        </p:spPr>
        <p:txBody>
          <a:bodyPr wrap="square" rtlCol="0">
            <a:spAutoFit/>
          </a:bodyPr>
          <a:lstStyle/>
          <a:p>
            <a:r>
              <a:rPr lang="ja-JP" altLang="en-US" dirty="0"/>
              <a:t>マグネッコが所持ブロックを使いルートを作るまでの時間が短縮されます</a:t>
            </a:r>
            <a:endParaRPr lang="en-US" altLang="ja-JP" dirty="0"/>
          </a:p>
          <a:p>
            <a:endParaRPr lang="en-US" altLang="ja-JP" dirty="0"/>
          </a:p>
          <a:p>
            <a:r>
              <a:rPr lang="ja-JP" altLang="en-US" dirty="0"/>
              <a:t>設置スピードが上がるので足を止める時間が短くなり隙が減ります</a:t>
            </a:r>
            <a:endParaRPr lang="en-US" altLang="ja-JP" dirty="0"/>
          </a:p>
        </p:txBody>
      </p:sp>
      <p:sp>
        <p:nvSpPr>
          <p:cNvPr id="9" name="動作設定ボタン: 空白 8">
            <a:hlinkClick r:id="rId3" action="ppaction://hlinksldjump" highlightClick="1"/>
            <a:extLst>
              <a:ext uri="{FF2B5EF4-FFF2-40B4-BE49-F238E27FC236}">
                <a16:creationId xmlns:a16="http://schemas.microsoft.com/office/drawing/2014/main" id="{2E890FD5-0D3E-4241-8260-EE07A7C43855}"/>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456406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F010408-46D3-494E-9634-3827106BD125}"/>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その他</a:t>
            </a:r>
            <a:endParaRPr kumimoji="1" lang="en-US" altLang="ja-JP" b="1" dirty="0"/>
          </a:p>
        </p:txBody>
      </p:sp>
      <p:grpSp>
        <p:nvGrpSpPr>
          <p:cNvPr id="12" name="グループ化 11">
            <a:extLst>
              <a:ext uri="{FF2B5EF4-FFF2-40B4-BE49-F238E27FC236}">
                <a16:creationId xmlns:a16="http://schemas.microsoft.com/office/drawing/2014/main" id="{73DF036D-2AF5-44C7-877F-63974D825BE8}"/>
              </a:ext>
            </a:extLst>
          </p:cNvPr>
          <p:cNvGrpSpPr/>
          <p:nvPr/>
        </p:nvGrpSpPr>
        <p:grpSpPr>
          <a:xfrm>
            <a:off x="827313" y="1262742"/>
            <a:ext cx="2988637" cy="3166187"/>
            <a:chOff x="1281403" y="43542"/>
            <a:chExt cx="6493975" cy="6879772"/>
          </a:xfrm>
        </p:grpSpPr>
        <p:pic>
          <p:nvPicPr>
            <p:cNvPr id="8" name="図 7">
              <a:extLst>
                <a:ext uri="{FF2B5EF4-FFF2-40B4-BE49-F238E27FC236}">
                  <a16:creationId xmlns:a16="http://schemas.microsoft.com/office/drawing/2014/main" id="{77CE922F-F974-4254-96CB-C508BEBA89EC}"/>
                </a:ext>
              </a:extLst>
            </p:cNvPr>
            <p:cNvPicPr>
              <a:picLocks noChangeAspect="1"/>
            </p:cNvPicPr>
            <p:nvPr/>
          </p:nvPicPr>
          <p:blipFill rotWithShape="1">
            <a:blip r:embed="rId2">
              <a:extLst>
                <a:ext uri="{28A0092B-C50C-407E-A947-70E740481C1C}">
                  <a14:useLocalDpi xmlns:a14="http://schemas.microsoft.com/office/drawing/2010/main" val="0"/>
                </a:ext>
              </a:extLst>
            </a:blip>
            <a:srcRect l="56663"/>
            <a:stretch/>
          </p:blipFill>
          <p:spPr>
            <a:xfrm rot="10800000">
              <a:off x="7208994" y="43543"/>
              <a:ext cx="566384" cy="6858000"/>
            </a:xfrm>
            <a:prstGeom prst="rect">
              <a:avLst/>
            </a:prstGeom>
          </p:spPr>
        </p:pic>
        <p:pic>
          <p:nvPicPr>
            <p:cNvPr id="9" name="図 8" descr="メーター, 時計 が含まれている画像&#10;&#10;自動的に生成された説明">
              <a:extLst>
                <a:ext uri="{FF2B5EF4-FFF2-40B4-BE49-F238E27FC236}">
                  <a16:creationId xmlns:a16="http://schemas.microsoft.com/office/drawing/2014/main" id="{098E7EA2-F829-46DA-81F2-291356BACC67}"/>
                </a:ext>
              </a:extLst>
            </p:cNvPr>
            <p:cNvPicPr>
              <a:picLocks noChangeAspect="1"/>
            </p:cNvPicPr>
            <p:nvPr/>
          </p:nvPicPr>
          <p:blipFill rotWithShape="1">
            <a:blip r:embed="rId3">
              <a:extLst>
                <a:ext uri="{28A0092B-C50C-407E-A947-70E740481C1C}">
                  <a14:useLocalDpi xmlns:a14="http://schemas.microsoft.com/office/drawing/2010/main" val="0"/>
                </a:ext>
              </a:extLst>
            </a:blip>
            <a:srcRect t="34786"/>
            <a:stretch/>
          </p:blipFill>
          <p:spPr>
            <a:xfrm rot="10800000">
              <a:off x="1281404" y="6299263"/>
              <a:ext cx="6294918" cy="624051"/>
            </a:xfrm>
            <a:prstGeom prst="rect">
              <a:avLst/>
            </a:prstGeom>
          </p:spPr>
        </p:pic>
        <p:pic>
          <p:nvPicPr>
            <p:cNvPr id="10" name="図 9">
              <a:extLst>
                <a:ext uri="{FF2B5EF4-FFF2-40B4-BE49-F238E27FC236}">
                  <a16:creationId xmlns:a16="http://schemas.microsoft.com/office/drawing/2014/main" id="{EEB6A40D-8172-41CD-A086-034DD3F79862}"/>
                </a:ext>
              </a:extLst>
            </p:cNvPr>
            <p:cNvPicPr>
              <a:picLocks noChangeAspect="1"/>
            </p:cNvPicPr>
            <p:nvPr/>
          </p:nvPicPr>
          <p:blipFill rotWithShape="1">
            <a:blip r:embed="rId2">
              <a:extLst>
                <a:ext uri="{28A0092B-C50C-407E-A947-70E740481C1C}">
                  <a14:useLocalDpi xmlns:a14="http://schemas.microsoft.com/office/drawing/2010/main" val="0"/>
                </a:ext>
              </a:extLst>
            </a:blip>
            <a:srcRect l="56663"/>
            <a:stretch/>
          </p:blipFill>
          <p:spPr>
            <a:xfrm>
              <a:off x="1281403" y="43543"/>
              <a:ext cx="566384" cy="6858000"/>
            </a:xfrm>
            <a:prstGeom prst="rect">
              <a:avLst/>
            </a:prstGeom>
          </p:spPr>
        </p:pic>
        <p:pic>
          <p:nvPicPr>
            <p:cNvPr id="11" name="図 10" descr="メーター, 時計 が含まれている画像&#10;&#10;自動的に生成された説明">
              <a:extLst>
                <a:ext uri="{FF2B5EF4-FFF2-40B4-BE49-F238E27FC236}">
                  <a16:creationId xmlns:a16="http://schemas.microsoft.com/office/drawing/2014/main" id="{95238E4B-4421-4600-9A61-E9AA9132B557}"/>
                </a:ext>
              </a:extLst>
            </p:cNvPr>
            <p:cNvPicPr>
              <a:picLocks noChangeAspect="1"/>
            </p:cNvPicPr>
            <p:nvPr/>
          </p:nvPicPr>
          <p:blipFill rotWithShape="1">
            <a:blip r:embed="rId3">
              <a:extLst>
                <a:ext uri="{28A0092B-C50C-407E-A947-70E740481C1C}">
                  <a14:useLocalDpi xmlns:a14="http://schemas.microsoft.com/office/drawing/2010/main" val="0"/>
                </a:ext>
              </a:extLst>
            </a:blip>
            <a:srcRect t="34786"/>
            <a:stretch/>
          </p:blipFill>
          <p:spPr>
            <a:xfrm>
              <a:off x="1380931" y="43542"/>
              <a:ext cx="6294918" cy="624051"/>
            </a:xfrm>
            <a:prstGeom prst="rect">
              <a:avLst/>
            </a:prstGeom>
          </p:spPr>
        </p:pic>
      </p:grpSp>
      <p:sp>
        <p:nvSpPr>
          <p:cNvPr id="13" name="正方形/長方形 12">
            <a:extLst>
              <a:ext uri="{FF2B5EF4-FFF2-40B4-BE49-F238E27FC236}">
                <a16:creationId xmlns:a16="http://schemas.microsoft.com/office/drawing/2014/main" id="{17642501-C603-4143-B72D-822DA89E22FF}"/>
              </a:ext>
            </a:extLst>
          </p:cNvPr>
          <p:cNvSpPr/>
          <p:nvPr/>
        </p:nvSpPr>
        <p:spPr>
          <a:xfrm>
            <a:off x="422988" y="950259"/>
            <a:ext cx="11377125" cy="41193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6D2ACB5-DA12-41E4-B25A-71A70AC2C6EB}"/>
              </a:ext>
            </a:extLst>
          </p:cNvPr>
          <p:cNvSpPr txBox="1"/>
          <p:nvPr/>
        </p:nvSpPr>
        <p:spPr>
          <a:xfrm>
            <a:off x="4257460" y="1963662"/>
            <a:ext cx="7424466" cy="1754326"/>
          </a:xfrm>
          <a:prstGeom prst="rect">
            <a:avLst/>
          </a:prstGeom>
          <a:noFill/>
          <a:ln>
            <a:noFill/>
          </a:ln>
        </p:spPr>
        <p:txBody>
          <a:bodyPr wrap="square" rtlCol="0">
            <a:spAutoFit/>
          </a:bodyPr>
          <a:lstStyle/>
          <a:p>
            <a:r>
              <a:rPr lang="ja-JP" altLang="en-US" dirty="0"/>
              <a:t>フィールドの内外を区切る電流です</a:t>
            </a:r>
            <a:endParaRPr lang="en-US" altLang="ja-JP" dirty="0"/>
          </a:p>
          <a:p>
            <a:endParaRPr lang="en-US" altLang="ja-JP" dirty="0"/>
          </a:p>
          <a:p>
            <a:r>
              <a:rPr lang="ja-JP" altLang="en-US" dirty="0"/>
              <a:t>この上にブロックを置いたりすることはできず、他のエネミーなどに</a:t>
            </a:r>
            <a:endParaRPr lang="en-US" altLang="ja-JP" dirty="0"/>
          </a:p>
          <a:p>
            <a:r>
              <a:rPr lang="ja-JP" altLang="en-US" dirty="0"/>
              <a:t>干渉されることもありません</a:t>
            </a:r>
            <a:endParaRPr lang="en-US" altLang="ja-JP" dirty="0"/>
          </a:p>
          <a:p>
            <a:endParaRPr lang="en-US" altLang="ja-JP" dirty="0"/>
          </a:p>
          <a:p>
            <a:r>
              <a:rPr lang="ja-JP" altLang="en-US" dirty="0"/>
              <a:t>ここより外からエネミーやブロックが飛んでくるようになっています</a:t>
            </a:r>
            <a:endParaRPr lang="en-US" altLang="ja-JP" dirty="0"/>
          </a:p>
        </p:txBody>
      </p:sp>
      <p:sp>
        <p:nvSpPr>
          <p:cNvPr id="16" name="テキスト ボックス 15">
            <a:extLst>
              <a:ext uri="{FF2B5EF4-FFF2-40B4-BE49-F238E27FC236}">
                <a16:creationId xmlns:a16="http://schemas.microsoft.com/office/drawing/2014/main" id="{C941E672-0058-4930-84BA-9F9D711587E9}"/>
              </a:ext>
            </a:extLst>
          </p:cNvPr>
          <p:cNvSpPr txBox="1"/>
          <p:nvPr/>
        </p:nvSpPr>
        <p:spPr>
          <a:xfrm>
            <a:off x="1228733" y="4570471"/>
            <a:ext cx="2541412" cy="369332"/>
          </a:xfrm>
          <a:prstGeom prst="rect">
            <a:avLst/>
          </a:prstGeom>
          <a:noFill/>
        </p:spPr>
        <p:txBody>
          <a:bodyPr wrap="square" rtlCol="0">
            <a:spAutoFit/>
          </a:bodyPr>
          <a:lstStyle/>
          <a:p>
            <a:r>
              <a:rPr kumimoji="1" lang="ja-JP" altLang="en-US" b="1" dirty="0"/>
              <a:t>フィールド区切り</a:t>
            </a:r>
          </a:p>
        </p:txBody>
      </p:sp>
      <p:sp>
        <p:nvSpPr>
          <p:cNvPr id="17" name="動作設定ボタン: 空白 16">
            <a:hlinkClick r:id="rId4" action="ppaction://hlinksldjump" highlightClick="1"/>
            <a:extLst>
              <a:ext uri="{FF2B5EF4-FFF2-40B4-BE49-F238E27FC236}">
                <a16:creationId xmlns:a16="http://schemas.microsoft.com/office/drawing/2014/main" id="{93D22FB3-CAD6-4845-B55E-F39EECF3D2D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458046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9EB09F-5921-47AC-B5B4-4CDD02E7BCB2}"/>
              </a:ext>
            </a:extLst>
          </p:cNvPr>
          <p:cNvSpPr txBox="1"/>
          <p:nvPr/>
        </p:nvSpPr>
        <p:spPr>
          <a:xfrm>
            <a:off x="3874333" y="3114529"/>
            <a:ext cx="5400295" cy="830997"/>
          </a:xfrm>
          <a:prstGeom prst="rect">
            <a:avLst/>
          </a:prstGeom>
          <a:noFill/>
        </p:spPr>
        <p:txBody>
          <a:bodyPr wrap="square" rtlCol="0">
            <a:spAutoFit/>
          </a:bodyPr>
          <a:lstStyle/>
          <a:p>
            <a:r>
              <a:rPr kumimoji="1" lang="ja-JP" altLang="en-US" sz="4800" b="1" dirty="0"/>
              <a:t>プレイヤー操作</a:t>
            </a:r>
          </a:p>
        </p:txBody>
      </p:sp>
    </p:spTree>
    <p:extLst>
      <p:ext uri="{BB962C8B-B14F-4D97-AF65-F5344CB8AC3E}">
        <p14:creationId xmlns:p14="http://schemas.microsoft.com/office/powerpoint/2010/main" val="331752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10;&#10;自動的に生成された説明">
            <a:extLst>
              <a:ext uri="{FF2B5EF4-FFF2-40B4-BE49-F238E27FC236}">
                <a16:creationId xmlns:a16="http://schemas.microsoft.com/office/drawing/2014/main" id="{FF28A47F-F179-40C6-A434-804B8DDA8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7632"/>
            <a:ext cx="12192000" cy="6858000"/>
          </a:xfrm>
          <a:prstGeom prst="rect">
            <a:avLst/>
          </a:prstGeom>
        </p:spPr>
      </p:pic>
      <p:sp>
        <p:nvSpPr>
          <p:cNvPr id="5" name="テキスト ボックス 4">
            <a:extLst>
              <a:ext uri="{FF2B5EF4-FFF2-40B4-BE49-F238E27FC236}">
                <a16:creationId xmlns:a16="http://schemas.microsoft.com/office/drawing/2014/main" id="{739DCD7E-A638-4E60-B8F4-487C43AF6B69}"/>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操作概要</a:t>
            </a:r>
            <a:endParaRPr kumimoji="1" lang="en-US" altLang="ja-JP" b="1" dirty="0"/>
          </a:p>
        </p:txBody>
      </p:sp>
      <p:sp>
        <p:nvSpPr>
          <p:cNvPr id="4" name="動作設定ボタン: 空白 3">
            <a:hlinkClick r:id="rId3" action="ppaction://hlinksldjump" highlightClick="1"/>
            <a:extLst>
              <a:ext uri="{FF2B5EF4-FFF2-40B4-BE49-F238E27FC236}">
                <a16:creationId xmlns:a16="http://schemas.microsoft.com/office/drawing/2014/main" id="{BE444941-2C84-4BD0-BE00-F1B54F76D07D}"/>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541316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72C275E-E918-4356-A25A-7E1B233ABE4F}"/>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移動</a:t>
            </a:r>
            <a:endParaRPr kumimoji="1" lang="en-US" altLang="ja-JP" b="1" dirty="0"/>
          </a:p>
        </p:txBody>
      </p:sp>
      <p:sp>
        <p:nvSpPr>
          <p:cNvPr id="325" name="テキスト ボックス 324">
            <a:extLst>
              <a:ext uri="{FF2B5EF4-FFF2-40B4-BE49-F238E27FC236}">
                <a16:creationId xmlns:a16="http://schemas.microsoft.com/office/drawing/2014/main" id="{680375ED-A9F5-4190-A12C-33C11A8D9377}"/>
              </a:ext>
            </a:extLst>
          </p:cNvPr>
          <p:cNvSpPr txBox="1"/>
          <p:nvPr/>
        </p:nvSpPr>
        <p:spPr>
          <a:xfrm>
            <a:off x="833191" y="3780336"/>
            <a:ext cx="4789772" cy="923330"/>
          </a:xfrm>
          <a:prstGeom prst="rect">
            <a:avLst/>
          </a:prstGeom>
          <a:noFill/>
          <a:ln>
            <a:solidFill>
              <a:schemeClr val="tx1"/>
            </a:solidFill>
          </a:ln>
        </p:spPr>
        <p:txBody>
          <a:bodyPr wrap="square" rtlCol="0">
            <a:spAutoFit/>
          </a:bodyPr>
          <a:lstStyle/>
          <a:p>
            <a:r>
              <a:rPr kumimoji="1" lang="ja-JP" altLang="en-US" dirty="0"/>
              <a:t>入力</a:t>
            </a:r>
            <a:endParaRPr kumimoji="1" lang="en-US" altLang="ja-JP" dirty="0"/>
          </a:p>
          <a:p>
            <a:r>
              <a:rPr lang="en-US" altLang="ja-JP" dirty="0"/>
              <a:t>PS4</a:t>
            </a:r>
            <a:r>
              <a:rPr lang="ja-JP" altLang="en-US" dirty="0"/>
              <a:t>コントローラ　左スティック</a:t>
            </a:r>
            <a:r>
              <a:rPr lang="en-US" altLang="ja-JP" dirty="0"/>
              <a:t>or</a:t>
            </a:r>
            <a:r>
              <a:rPr lang="ja-JP" altLang="en-US" dirty="0"/>
              <a:t>方向キー</a:t>
            </a:r>
            <a:r>
              <a:rPr kumimoji="1" lang="ja-JP" altLang="en-US" dirty="0"/>
              <a:t>　</a:t>
            </a:r>
            <a:endParaRPr kumimoji="1" lang="en-US" altLang="ja-JP" dirty="0"/>
          </a:p>
          <a:p>
            <a:r>
              <a:rPr kumimoji="1" lang="ja-JP" altLang="en-US" dirty="0"/>
              <a:t>キーボード　　　　</a:t>
            </a:r>
            <a:r>
              <a:rPr kumimoji="1" lang="en-US" altLang="ja-JP" dirty="0"/>
              <a:t>WASD</a:t>
            </a:r>
          </a:p>
        </p:txBody>
      </p:sp>
      <p:grpSp>
        <p:nvGrpSpPr>
          <p:cNvPr id="44" name="グループ化 43">
            <a:extLst>
              <a:ext uri="{FF2B5EF4-FFF2-40B4-BE49-F238E27FC236}">
                <a16:creationId xmlns:a16="http://schemas.microsoft.com/office/drawing/2014/main" id="{B859517F-A2C4-4671-A1AB-746DFF67212B}"/>
              </a:ext>
            </a:extLst>
          </p:cNvPr>
          <p:cNvGrpSpPr/>
          <p:nvPr/>
        </p:nvGrpSpPr>
        <p:grpSpPr>
          <a:xfrm>
            <a:off x="4703395" y="1106980"/>
            <a:ext cx="2510252" cy="2510252"/>
            <a:chOff x="830622" y="1844053"/>
            <a:chExt cx="3426969" cy="3426969"/>
          </a:xfrm>
        </p:grpSpPr>
        <p:sp>
          <p:nvSpPr>
            <p:cNvPr id="43" name="矢印: 上下 42">
              <a:extLst>
                <a:ext uri="{FF2B5EF4-FFF2-40B4-BE49-F238E27FC236}">
                  <a16:creationId xmlns:a16="http://schemas.microsoft.com/office/drawing/2014/main" id="{D785416E-7F7E-453F-B889-E6766D9E2599}"/>
                </a:ext>
              </a:extLst>
            </p:cNvPr>
            <p:cNvSpPr/>
            <p:nvPr/>
          </p:nvSpPr>
          <p:spPr>
            <a:xfrm>
              <a:off x="2155609" y="1968222"/>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矢印: 上下 161">
              <a:extLst>
                <a:ext uri="{FF2B5EF4-FFF2-40B4-BE49-F238E27FC236}">
                  <a16:creationId xmlns:a16="http://schemas.microsoft.com/office/drawing/2014/main" id="{68DCFA49-DD94-490F-A020-C817F71B0405}"/>
                </a:ext>
              </a:extLst>
            </p:cNvPr>
            <p:cNvSpPr/>
            <p:nvPr/>
          </p:nvSpPr>
          <p:spPr>
            <a:xfrm rot="2700000">
              <a:off x="217355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矢印: 上下 163">
              <a:extLst>
                <a:ext uri="{FF2B5EF4-FFF2-40B4-BE49-F238E27FC236}">
                  <a16:creationId xmlns:a16="http://schemas.microsoft.com/office/drawing/2014/main" id="{246717B0-DB19-4ED5-9BC8-1D4DFEC22B12}"/>
                </a:ext>
              </a:extLst>
            </p:cNvPr>
            <p:cNvSpPr/>
            <p:nvPr/>
          </p:nvSpPr>
          <p:spPr>
            <a:xfrm rot="18900000">
              <a:off x="218647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矢印: 上下 164">
              <a:extLst>
                <a:ext uri="{FF2B5EF4-FFF2-40B4-BE49-F238E27FC236}">
                  <a16:creationId xmlns:a16="http://schemas.microsoft.com/office/drawing/2014/main" id="{DFDFC2DF-095C-4787-9F5E-1AC5C207C209}"/>
                </a:ext>
              </a:extLst>
            </p:cNvPr>
            <p:cNvSpPr/>
            <p:nvPr/>
          </p:nvSpPr>
          <p:spPr>
            <a:xfrm rot="16200000">
              <a:off x="2155608" y="1914330"/>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59" name="図 158" descr="グラフ&#10;&#10;自動的に生成された説明">
            <a:extLst>
              <a:ext uri="{FF2B5EF4-FFF2-40B4-BE49-F238E27FC236}">
                <a16:creationId xmlns:a16="http://schemas.microsoft.com/office/drawing/2014/main" id="{971C3E09-DC98-40DE-BC3F-F27D55CC5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439" y="1980860"/>
            <a:ext cx="710164" cy="710164"/>
          </a:xfrm>
          <a:prstGeom prst="rect">
            <a:avLst/>
          </a:prstGeom>
        </p:spPr>
      </p:pic>
      <p:sp>
        <p:nvSpPr>
          <p:cNvPr id="160" name="正方形/長方形 159">
            <a:extLst>
              <a:ext uri="{FF2B5EF4-FFF2-40B4-BE49-F238E27FC236}">
                <a16:creationId xmlns:a16="http://schemas.microsoft.com/office/drawing/2014/main" id="{4DD02A99-9933-493D-BA7A-5E1269D7FB56}"/>
              </a:ext>
            </a:extLst>
          </p:cNvPr>
          <p:cNvSpPr/>
          <p:nvPr/>
        </p:nvSpPr>
        <p:spPr>
          <a:xfrm>
            <a:off x="422988" y="950259"/>
            <a:ext cx="11377125" cy="5469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テキスト ボックス 167">
            <a:extLst>
              <a:ext uri="{FF2B5EF4-FFF2-40B4-BE49-F238E27FC236}">
                <a16:creationId xmlns:a16="http://schemas.microsoft.com/office/drawing/2014/main" id="{74253CE6-3356-4733-BC35-383BC1AC1FAA}"/>
              </a:ext>
            </a:extLst>
          </p:cNvPr>
          <p:cNvSpPr txBox="1"/>
          <p:nvPr/>
        </p:nvSpPr>
        <p:spPr>
          <a:xfrm>
            <a:off x="5958521" y="4367996"/>
            <a:ext cx="5622334" cy="1200329"/>
          </a:xfrm>
          <a:prstGeom prst="rect">
            <a:avLst/>
          </a:prstGeom>
          <a:noFill/>
          <a:ln>
            <a:noFill/>
          </a:ln>
        </p:spPr>
        <p:txBody>
          <a:bodyPr wrap="square" rtlCol="0">
            <a:spAutoFit/>
          </a:bodyPr>
          <a:lstStyle/>
          <a:p>
            <a:r>
              <a:rPr lang="ja-JP" altLang="en-US" dirty="0"/>
              <a:t>上下左右の</a:t>
            </a:r>
            <a:r>
              <a:rPr lang="en-US" altLang="ja-JP" dirty="0"/>
              <a:t>4</a:t>
            </a:r>
            <a:r>
              <a:rPr lang="ja-JP" altLang="en-US" dirty="0"/>
              <a:t>方向に加えて斜め方向の合計８方向に</a:t>
            </a:r>
            <a:endParaRPr lang="en-US" altLang="ja-JP" dirty="0"/>
          </a:p>
          <a:p>
            <a:r>
              <a:rPr kumimoji="1" lang="ja-JP" altLang="en-US" dirty="0"/>
              <a:t>移動することができます</a:t>
            </a:r>
            <a:endParaRPr kumimoji="1" lang="en-US" altLang="ja-JP" dirty="0"/>
          </a:p>
          <a:p>
            <a:endParaRPr lang="en-US" altLang="ja-JP" dirty="0"/>
          </a:p>
          <a:p>
            <a:r>
              <a:rPr kumimoji="1" lang="ja-JP" altLang="en-US" dirty="0"/>
              <a:t>スピードアップアイテムで速度があがります</a:t>
            </a:r>
            <a:endParaRPr kumimoji="1" lang="en-US" altLang="ja-JP" dirty="0"/>
          </a:p>
        </p:txBody>
      </p:sp>
      <p:pic>
        <p:nvPicPr>
          <p:cNvPr id="171" name="図 170" descr="グラフ が含まれている画像&#10;&#10;自動的に生成された説明">
            <a:extLst>
              <a:ext uri="{FF2B5EF4-FFF2-40B4-BE49-F238E27FC236}">
                <a16:creationId xmlns:a16="http://schemas.microsoft.com/office/drawing/2014/main" id="{85FA1E78-0499-401F-B5ED-3E99BC69A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658" y="5354574"/>
            <a:ext cx="919841" cy="910735"/>
          </a:xfrm>
          <a:prstGeom prst="rect">
            <a:avLst/>
          </a:prstGeom>
        </p:spPr>
      </p:pic>
      <p:grpSp>
        <p:nvGrpSpPr>
          <p:cNvPr id="172" name="グループ化 171">
            <a:extLst>
              <a:ext uri="{FF2B5EF4-FFF2-40B4-BE49-F238E27FC236}">
                <a16:creationId xmlns:a16="http://schemas.microsoft.com/office/drawing/2014/main" id="{9EED858E-28A5-4DBB-94EE-B9BD58F1B802}"/>
              </a:ext>
            </a:extLst>
          </p:cNvPr>
          <p:cNvGrpSpPr/>
          <p:nvPr/>
        </p:nvGrpSpPr>
        <p:grpSpPr>
          <a:xfrm>
            <a:off x="1739215" y="4783495"/>
            <a:ext cx="2779241" cy="1635966"/>
            <a:chOff x="785316" y="4450881"/>
            <a:chExt cx="1801756" cy="1968579"/>
          </a:xfrm>
        </p:grpSpPr>
        <p:sp>
          <p:nvSpPr>
            <p:cNvPr id="173" name="テキスト ボックス 172">
              <a:extLst>
                <a:ext uri="{FF2B5EF4-FFF2-40B4-BE49-F238E27FC236}">
                  <a16:creationId xmlns:a16="http://schemas.microsoft.com/office/drawing/2014/main" id="{8E520E21-8E3C-47F3-A363-114CB57417D0}"/>
                </a:ext>
              </a:extLst>
            </p:cNvPr>
            <p:cNvSpPr txBox="1"/>
            <p:nvPr/>
          </p:nvSpPr>
          <p:spPr>
            <a:xfrm>
              <a:off x="785316" y="4450881"/>
              <a:ext cx="1801755" cy="444422"/>
            </a:xfrm>
            <a:prstGeom prst="rect">
              <a:avLst/>
            </a:prstGeom>
            <a:noFill/>
            <a:ln>
              <a:solidFill>
                <a:schemeClr val="tx1"/>
              </a:solidFill>
            </a:ln>
          </p:spPr>
          <p:txBody>
            <a:bodyPr wrap="square" rtlCol="0">
              <a:spAutoFit/>
            </a:bodyPr>
            <a:lstStyle/>
            <a:p>
              <a:r>
                <a:rPr lang="ja-JP" altLang="en-US" dirty="0"/>
                <a:t>スピードアップアイテム</a:t>
              </a:r>
              <a:endParaRPr kumimoji="1" lang="ja-JP" altLang="en-US" dirty="0"/>
            </a:p>
          </p:txBody>
        </p:sp>
        <p:sp>
          <p:nvSpPr>
            <p:cNvPr id="174" name="正方形/長方形 173">
              <a:extLst>
                <a:ext uri="{FF2B5EF4-FFF2-40B4-BE49-F238E27FC236}">
                  <a16:creationId xmlns:a16="http://schemas.microsoft.com/office/drawing/2014/main" id="{B142EC6E-2877-4647-A7A8-EA43C2481D24}"/>
                </a:ext>
              </a:extLst>
            </p:cNvPr>
            <p:cNvSpPr/>
            <p:nvPr/>
          </p:nvSpPr>
          <p:spPr>
            <a:xfrm>
              <a:off x="785317" y="4895302"/>
              <a:ext cx="1801755" cy="15241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動作設定ボタン: 空白 16">
            <a:hlinkClick r:id="rId4" action="ppaction://hlinksldjump" highlightClick="1"/>
            <a:extLst>
              <a:ext uri="{FF2B5EF4-FFF2-40B4-BE49-F238E27FC236}">
                <a16:creationId xmlns:a16="http://schemas.microsoft.com/office/drawing/2014/main" id="{01916E3A-6E20-452B-81DC-3273E5628821}"/>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305485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81079AA-0480-470B-9E5F-9C194D79DEB3}"/>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ブロック設置</a:t>
            </a:r>
            <a:endParaRPr kumimoji="1" lang="en-US" altLang="ja-JP" b="1" dirty="0"/>
          </a:p>
        </p:txBody>
      </p:sp>
      <p:sp>
        <p:nvSpPr>
          <p:cNvPr id="8" name="矢印: 下 7">
            <a:extLst>
              <a:ext uri="{FF2B5EF4-FFF2-40B4-BE49-F238E27FC236}">
                <a16:creationId xmlns:a16="http://schemas.microsoft.com/office/drawing/2014/main" id="{4241AF0F-99EA-4525-8BD2-2266E91F1760}"/>
              </a:ext>
            </a:extLst>
          </p:cNvPr>
          <p:cNvSpPr/>
          <p:nvPr/>
        </p:nvSpPr>
        <p:spPr>
          <a:xfrm rot="16200000">
            <a:off x="5545762" y="2004811"/>
            <a:ext cx="528735" cy="906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16CAEAA-29E1-428B-8F57-4102E59E4A98}"/>
              </a:ext>
            </a:extLst>
          </p:cNvPr>
          <p:cNvSpPr txBox="1"/>
          <p:nvPr/>
        </p:nvSpPr>
        <p:spPr>
          <a:xfrm>
            <a:off x="4842566" y="3684860"/>
            <a:ext cx="6845581" cy="2585323"/>
          </a:xfrm>
          <a:prstGeom prst="rect">
            <a:avLst/>
          </a:prstGeom>
          <a:noFill/>
          <a:ln>
            <a:noFill/>
          </a:ln>
        </p:spPr>
        <p:txBody>
          <a:bodyPr wrap="square" rtlCol="0">
            <a:spAutoFit/>
          </a:bodyPr>
          <a:lstStyle/>
          <a:p>
            <a:r>
              <a:rPr lang="ja-JP" altLang="en-US" dirty="0"/>
              <a:t>ブロックを持っている時のみ可能なアクションです</a:t>
            </a:r>
            <a:endParaRPr lang="en-US" altLang="ja-JP" dirty="0"/>
          </a:p>
          <a:p>
            <a:endParaRPr lang="en-US" altLang="ja-JP" dirty="0"/>
          </a:p>
          <a:p>
            <a:r>
              <a:rPr lang="ja-JP" altLang="en-US" dirty="0"/>
              <a:t>所持ブロックを設置してルートを作成します</a:t>
            </a:r>
            <a:endParaRPr lang="en-US" altLang="ja-JP" dirty="0"/>
          </a:p>
          <a:p>
            <a:r>
              <a:rPr lang="ja-JP" altLang="en-US" dirty="0"/>
              <a:t>ルートを作った場所はローズが通ることができるようになります</a:t>
            </a:r>
            <a:endParaRPr lang="en-US" altLang="ja-JP" dirty="0"/>
          </a:p>
          <a:p>
            <a:endParaRPr lang="en-US" altLang="ja-JP" dirty="0"/>
          </a:p>
          <a:p>
            <a:r>
              <a:rPr lang="ja-JP" altLang="en-US" dirty="0"/>
              <a:t>電源ブロック本体、ルートの隣にのみブロックを設置していける</a:t>
            </a:r>
            <a:endParaRPr lang="en-US" altLang="ja-JP" dirty="0"/>
          </a:p>
          <a:p>
            <a:r>
              <a:rPr lang="ja-JP" altLang="en-US" dirty="0"/>
              <a:t>ようになっているのでガイドを参考に置いてみましょう</a:t>
            </a:r>
            <a:endParaRPr lang="en-US" altLang="ja-JP" dirty="0"/>
          </a:p>
          <a:p>
            <a:endParaRPr lang="en-US" altLang="ja-JP" dirty="0"/>
          </a:p>
          <a:p>
            <a:r>
              <a:rPr lang="ja-JP" altLang="en-US" dirty="0"/>
              <a:t>設置速度上昇アイテムで設置速度が上昇します</a:t>
            </a:r>
            <a:endParaRPr lang="en-US" altLang="ja-JP" dirty="0"/>
          </a:p>
        </p:txBody>
      </p:sp>
      <p:sp>
        <p:nvSpPr>
          <p:cNvPr id="16" name="正方形/長方形 15">
            <a:extLst>
              <a:ext uri="{FF2B5EF4-FFF2-40B4-BE49-F238E27FC236}">
                <a16:creationId xmlns:a16="http://schemas.microsoft.com/office/drawing/2014/main" id="{568ADEC7-E2E7-41E1-BAB6-D8CB14555EE6}"/>
              </a:ext>
            </a:extLst>
          </p:cNvPr>
          <p:cNvSpPr/>
          <p:nvPr/>
        </p:nvSpPr>
        <p:spPr>
          <a:xfrm>
            <a:off x="422988" y="950259"/>
            <a:ext cx="11377125" cy="5469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descr="グラフィカル ユーザー インターフェイス&#10;&#10;自動的に生成された説明">
            <a:extLst>
              <a:ext uri="{FF2B5EF4-FFF2-40B4-BE49-F238E27FC236}">
                <a16:creationId xmlns:a16="http://schemas.microsoft.com/office/drawing/2014/main" id="{85614F06-6DAA-46C0-AB7D-8E5D7682A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04" y="1329964"/>
            <a:ext cx="3126098" cy="2084065"/>
          </a:xfrm>
          <a:prstGeom prst="rect">
            <a:avLst/>
          </a:prstGeom>
        </p:spPr>
      </p:pic>
      <p:pic>
        <p:nvPicPr>
          <p:cNvPr id="10" name="図 9" descr="グラフィカル ユーザー インターフェイス&#10;&#10;自動的に生成された説明">
            <a:extLst>
              <a:ext uri="{FF2B5EF4-FFF2-40B4-BE49-F238E27FC236}">
                <a16:creationId xmlns:a16="http://schemas.microsoft.com/office/drawing/2014/main" id="{99636F1B-C752-47CF-8FC9-D646060F4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343" y="1276468"/>
            <a:ext cx="3296110" cy="2191056"/>
          </a:xfrm>
          <a:prstGeom prst="rect">
            <a:avLst/>
          </a:prstGeom>
        </p:spPr>
      </p:pic>
      <p:sp>
        <p:nvSpPr>
          <p:cNvPr id="12" name="テキスト ボックス 11">
            <a:extLst>
              <a:ext uri="{FF2B5EF4-FFF2-40B4-BE49-F238E27FC236}">
                <a16:creationId xmlns:a16="http://schemas.microsoft.com/office/drawing/2014/main" id="{1C782409-C910-410F-8734-C5E8842C3F6D}"/>
              </a:ext>
            </a:extLst>
          </p:cNvPr>
          <p:cNvSpPr txBox="1"/>
          <p:nvPr/>
        </p:nvSpPr>
        <p:spPr>
          <a:xfrm>
            <a:off x="807087" y="3755208"/>
            <a:ext cx="3806890" cy="923330"/>
          </a:xfrm>
          <a:prstGeom prst="rect">
            <a:avLst/>
          </a:prstGeom>
          <a:noFill/>
          <a:ln>
            <a:solidFill>
              <a:schemeClr val="tx1"/>
            </a:solidFill>
          </a:ln>
        </p:spPr>
        <p:txBody>
          <a:bodyPr wrap="square" rtlCol="0">
            <a:spAutoFit/>
          </a:bodyPr>
          <a:lstStyle/>
          <a:p>
            <a:r>
              <a:rPr lang="ja-JP" altLang="en-US" dirty="0"/>
              <a:t>入力</a:t>
            </a:r>
            <a:endParaRPr lang="en-US" altLang="ja-JP" dirty="0"/>
          </a:p>
          <a:p>
            <a:r>
              <a:rPr kumimoji="1" lang="en-US" altLang="ja-JP" dirty="0"/>
              <a:t>PS4</a:t>
            </a:r>
            <a:r>
              <a:rPr kumimoji="1" lang="ja-JP" altLang="en-US" dirty="0"/>
              <a:t>コントローラ　〇ボタン長押し</a:t>
            </a:r>
            <a:endParaRPr kumimoji="1" lang="en-US" altLang="ja-JP" dirty="0"/>
          </a:p>
          <a:p>
            <a:r>
              <a:rPr lang="ja-JP" altLang="en-US" dirty="0"/>
              <a:t>キーボード　　　　</a:t>
            </a:r>
            <a:r>
              <a:rPr lang="en-US" altLang="ja-JP" dirty="0"/>
              <a:t>Enter</a:t>
            </a:r>
            <a:r>
              <a:rPr lang="ja-JP" altLang="en-US" dirty="0"/>
              <a:t>長押し</a:t>
            </a:r>
            <a:endParaRPr kumimoji="1" lang="ja-JP" altLang="en-US" dirty="0"/>
          </a:p>
        </p:txBody>
      </p:sp>
      <p:grpSp>
        <p:nvGrpSpPr>
          <p:cNvPr id="24" name="グループ化 23">
            <a:extLst>
              <a:ext uri="{FF2B5EF4-FFF2-40B4-BE49-F238E27FC236}">
                <a16:creationId xmlns:a16="http://schemas.microsoft.com/office/drawing/2014/main" id="{6C896FD8-7DB1-44EE-ABA8-AA75438AC663}"/>
              </a:ext>
            </a:extLst>
          </p:cNvPr>
          <p:cNvGrpSpPr/>
          <p:nvPr/>
        </p:nvGrpSpPr>
        <p:grpSpPr>
          <a:xfrm>
            <a:off x="1320911" y="4783495"/>
            <a:ext cx="2779242" cy="1635966"/>
            <a:chOff x="785316" y="4450881"/>
            <a:chExt cx="1801757" cy="1968579"/>
          </a:xfrm>
        </p:grpSpPr>
        <p:sp>
          <p:nvSpPr>
            <p:cNvPr id="25" name="テキスト ボックス 24">
              <a:extLst>
                <a:ext uri="{FF2B5EF4-FFF2-40B4-BE49-F238E27FC236}">
                  <a16:creationId xmlns:a16="http://schemas.microsoft.com/office/drawing/2014/main" id="{45A0AFC5-58B2-4C2E-8F7A-CFDB60DFC0A8}"/>
                </a:ext>
              </a:extLst>
            </p:cNvPr>
            <p:cNvSpPr txBox="1"/>
            <p:nvPr/>
          </p:nvSpPr>
          <p:spPr>
            <a:xfrm>
              <a:off x="785316" y="4450881"/>
              <a:ext cx="1801755" cy="444422"/>
            </a:xfrm>
            <a:prstGeom prst="rect">
              <a:avLst/>
            </a:prstGeom>
            <a:noFill/>
            <a:ln>
              <a:solidFill>
                <a:schemeClr val="tx1"/>
              </a:solidFill>
            </a:ln>
          </p:spPr>
          <p:txBody>
            <a:bodyPr wrap="square" rtlCol="0">
              <a:spAutoFit/>
            </a:bodyPr>
            <a:lstStyle/>
            <a:p>
              <a:r>
                <a:rPr kumimoji="1" lang="ja-JP" altLang="en-US" dirty="0"/>
                <a:t>設置速度上昇アイテム</a:t>
              </a:r>
            </a:p>
          </p:txBody>
        </p:sp>
        <p:sp>
          <p:nvSpPr>
            <p:cNvPr id="26" name="正方形/長方形 25">
              <a:extLst>
                <a:ext uri="{FF2B5EF4-FFF2-40B4-BE49-F238E27FC236}">
                  <a16:creationId xmlns:a16="http://schemas.microsoft.com/office/drawing/2014/main" id="{80C9EF9E-4331-46C8-A561-2F5635198D45}"/>
                </a:ext>
              </a:extLst>
            </p:cNvPr>
            <p:cNvSpPr/>
            <p:nvPr/>
          </p:nvSpPr>
          <p:spPr>
            <a:xfrm>
              <a:off x="785318" y="4895302"/>
              <a:ext cx="1801755" cy="15241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7" name="図 26" descr="グラフ&#10;&#10;低い精度で自動的に生成された説明">
            <a:extLst>
              <a:ext uri="{FF2B5EF4-FFF2-40B4-BE49-F238E27FC236}">
                <a16:creationId xmlns:a16="http://schemas.microsoft.com/office/drawing/2014/main" id="{A98FBA0D-B87C-4378-9D01-907ACAE43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357" y="5328971"/>
            <a:ext cx="914345" cy="914345"/>
          </a:xfrm>
          <a:prstGeom prst="rect">
            <a:avLst/>
          </a:prstGeom>
        </p:spPr>
      </p:pic>
      <p:sp>
        <p:nvSpPr>
          <p:cNvPr id="13" name="動作設定ボタン: 空白 12">
            <a:hlinkClick r:id="rId5" action="ppaction://hlinksldjump" highlightClick="1"/>
            <a:extLst>
              <a:ext uri="{FF2B5EF4-FFF2-40B4-BE49-F238E27FC236}">
                <a16:creationId xmlns:a16="http://schemas.microsoft.com/office/drawing/2014/main" id="{F4B8B1FA-28D9-4C2B-9F6A-4DF6E79CBF86}"/>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28333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テキスト ボックス 43">
            <a:extLst>
              <a:ext uri="{FF2B5EF4-FFF2-40B4-BE49-F238E27FC236}">
                <a16:creationId xmlns:a16="http://schemas.microsoft.com/office/drawing/2014/main" id="{8D08ACE0-5ED3-4A92-843C-DF1F395935D2}"/>
              </a:ext>
            </a:extLst>
          </p:cNvPr>
          <p:cNvSpPr txBox="1"/>
          <p:nvPr/>
        </p:nvSpPr>
        <p:spPr>
          <a:xfrm>
            <a:off x="5183316" y="3930339"/>
            <a:ext cx="6213246" cy="2031325"/>
          </a:xfrm>
          <a:prstGeom prst="rect">
            <a:avLst/>
          </a:prstGeom>
          <a:noFill/>
          <a:ln>
            <a:noFill/>
          </a:ln>
        </p:spPr>
        <p:txBody>
          <a:bodyPr wrap="square" rtlCol="0">
            <a:spAutoFit/>
          </a:bodyPr>
          <a:lstStyle/>
          <a:p>
            <a:r>
              <a:rPr lang="ja-JP" altLang="en-US" dirty="0"/>
              <a:t>ブロックを持っている時のみ可能なアクションです</a:t>
            </a:r>
            <a:endParaRPr lang="en-US" altLang="ja-JP" dirty="0"/>
          </a:p>
          <a:p>
            <a:endParaRPr lang="en-US" altLang="ja-JP" dirty="0"/>
          </a:p>
          <a:p>
            <a:r>
              <a:rPr lang="ja-JP" altLang="en-US" dirty="0"/>
              <a:t>エネミーに当てるとダメージを与えます</a:t>
            </a:r>
            <a:endParaRPr lang="en-US" altLang="ja-JP" dirty="0"/>
          </a:p>
          <a:p>
            <a:r>
              <a:rPr lang="ja-JP" altLang="en-US" dirty="0"/>
              <a:t>ダメージによって耐久が０になったエネミーは消滅します</a:t>
            </a:r>
            <a:endParaRPr lang="en-US" altLang="ja-JP" dirty="0"/>
          </a:p>
          <a:p>
            <a:endParaRPr lang="en-US" altLang="ja-JP" dirty="0"/>
          </a:p>
          <a:p>
            <a:r>
              <a:rPr lang="ja-JP" altLang="en-US" dirty="0"/>
              <a:t>飛んでいく方向はくっついている場所によって決まり</a:t>
            </a:r>
            <a:endParaRPr lang="en-US" altLang="ja-JP" dirty="0"/>
          </a:p>
          <a:p>
            <a:r>
              <a:rPr lang="ja-JP" altLang="en-US" dirty="0"/>
              <a:t>任意の方向に飛ばすことはできません</a:t>
            </a:r>
            <a:endParaRPr lang="en-US" altLang="ja-JP" dirty="0"/>
          </a:p>
        </p:txBody>
      </p:sp>
      <p:pic>
        <p:nvPicPr>
          <p:cNvPr id="45" name="図 44" descr="異なる, コンピュータ, 時計 が含まれている画像&#10;&#10;自動的に生成された説明">
            <a:extLst>
              <a:ext uri="{FF2B5EF4-FFF2-40B4-BE49-F238E27FC236}">
                <a16:creationId xmlns:a16="http://schemas.microsoft.com/office/drawing/2014/main" id="{7DB8045B-17C1-48E7-807C-39206F44A682}"/>
              </a:ext>
            </a:extLst>
          </p:cNvPr>
          <p:cNvPicPr>
            <a:picLocks noChangeAspect="1"/>
          </p:cNvPicPr>
          <p:nvPr/>
        </p:nvPicPr>
        <p:blipFill rotWithShape="1">
          <a:blip r:embed="rId2">
            <a:extLst>
              <a:ext uri="{28A0092B-C50C-407E-A947-70E740481C1C}">
                <a14:useLocalDpi xmlns:a14="http://schemas.microsoft.com/office/drawing/2010/main" val="0"/>
              </a:ext>
            </a:extLst>
          </a:blip>
          <a:srcRect l="13743" t="28639" r="42268" b="12636"/>
          <a:stretch/>
        </p:blipFill>
        <p:spPr>
          <a:xfrm>
            <a:off x="7257276" y="1181150"/>
            <a:ext cx="2878704" cy="2126200"/>
          </a:xfrm>
          <a:prstGeom prst="rect">
            <a:avLst/>
          </a:prstGeom>
        </p:spPr>
      </p:pic>
      <p:pic>
        <p:nvPicPr>
          <p:cNvPr id="50" name="図 49" descr="グラフィカル ユーザー インターフェイス が含まれている画像&#10;&#10;自動的に生成された説明">
            <a:extLst>
              <a:ext uri="{FF2B5EF4-FFF2-40B4-BE49-F238E27FC236}">
                <a16:creationId xmlns:a16="http://schemas.microsoft.com/office/drawing/2014/main" id="{F18E157B-6FC3-4463-B45A-C6C886871A10}"/>
              </a:ext>
            </a:extLst>
          </p:cNvPr>
          <p:cNvPicPr>
            <a:picLocks noChangeAspect="1"/>
          </p:cNvPicPr>
          <p:nvPr/>
        </p:nvPicPr>
        <p:blipFill rotWithShape="1">
          <a:blip r:embed="rId3">
            <a:extLst>
              <a:ext uri="{28A0092B-C50C-407E-A947-70E740481C1C}">
                <a14:useLocalDpi xmlns:a14="http://schemas.microsoft.com/office/drawing/2010/main" val="0"/>
              </a:ext>
            </a:extLst>
          </a:blip>
          <a:srcRect l="20585" t="12398" r="20956" b="15833"/>
          <a:stretch/>
        </p:blipFill>
        <p:spPr>
          <a:xfrm>
            <a:off x="1118835" y="1158799"/>
            <a:ext cx="2975558" cy="2056961"/>
          </a:xfrm>
          <a:prstGeom prst="rect">
            <a:avLst/>
          </a:prstGeom>
        </p:spPr>
      </p:pic>
      <p:sp>
        <p:nvSpPr>
          <p:cNvPr id="60" name="矢印: 下 59">
            <a:extLst>
              <a:ext uri="{FF2B5EF4-FFF2-40B4-BE49-F238E27FC236}">
                <a16:creationId xmlns:a16="http://schemas.microsoft.com/office/drawing/2014/main" id="{F1C5905C-9D87-4014-844D-4297CF3D6A73}"/>
              </a:ext>
            </a:extLst>
          </p:cNvPr>
          <p:cNvSpPr/>
          <p:nvPr/>
        </p:nvSpPr>
        <p:spPr>
          <a:xfrm rot="16200000">
            <a:off x="5614530" y="1720268"/>
            <a:ext cx="528735" cy="104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テキスト ボックス 199">
            <a:extLst>
              <a:ext uri="{FF2B5EF4-FFF2-40B4-BE49-F238E27FC236}">
                <a16:creationId xmlns:a16="http://schemas.microsoft.com/office/drawing/2014/main" id="{A357422F-AE4F-46D2-9DFA-FE692D04A002}"/>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ブロック射出</a:t>
            </a:r>
            <a:endParaRPr kumimoji="1" lang="en-US" altLang="ja-JP" b="1" dirty="0"/>
          </a:p>
        </p:txBody>
      </p:sp>
      <p:sp>
        <p:nvSpPr>
          <p:cNvPr id="13" name="正方形/長方形 12">
            <a:extLst>
              <a:ext uri="{FF2B5EF4-FFF2-40B4-BE49-F238E27FC236}">
                <a16:creationId xmlns:a16="http://schemas.microsoft.com/office/drawing/2014/main" id="{2221AD61-C6D1-403D-A83B-D9A33902EFE1}"/>
              </a:ext>
            </a:extLst>
          </p:cNvPr>
          <p:cNvSpPr/>
          <p:nvPr/>
        </p:nvSpPr>
        <p:spPr>
          <a:xfrm>
            <a:off x="422988" y="950259"/>
            <a:ext cx="11377125" cy="5469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4D4A512-C3BF-4874-8A1E-77418B21CAEF}"/>
              </a:ext>
            </a:extLst>
          </p:cNvPr>
          <p:cNvSpPr txBox="1"/>
          <p:nvPr/>
        </p:nvSpPr>
        <p:spPr>
          <a:xfrm>
            <a:off x="1018496" y="3362135"/>
            <a:ext cx="3075897" cy="923330"/>
          </a:xfrm>
          <a:prstGeom prst="rect">
            <a:avLst/>
          </a:prstGeom>
          <a:noFill/>
          <a:ln>
            <a:solidFill>
              <a:schemeClr val="tx1"/>
            </a:solidFill>
          </a:ln>
        </p:spPr>
        <p:txBody>
          <a:bodyPr wrap="square" rtlCol="0">
            <a:spAutoFit/>
          </a:bodyPr>
          <a:lstStyle/>
          <a:p>
            <a:r>
              <a:rPr lang="ja-JP" altLang="en-US" dirty="0"/>
              <a:t>入力</a:t>
            </a:r>
            <a:endParaRPr lang="en-US" altLang="ja-JP" dirty="0"/>
          </a:p>
          <a:p>
            <a:r>
              <a:rPr kumimoji="1" lang="en-US" altLang="ja-JP" dirty="0"/>
              <a:t>PS4</a:t>
            </a:r>
            <a:r>
              <a:rPr kumimoji="1" lang="ja-JP" altLang="en-US" dirty="0"/>
              <a:t>コントローラ　</a:t>
            </a:r>
            <a:r>
              <a:rPr kumimoji="1" lang="en-US" altLang="ja-JP" dirty="0"/>
              <a:t>R1</a:t>
            </a:r>
          </a:p>
          <a:p>
            <a:r>
              <a:rPr lang="ja-JP" altLang="en-US" dirty="0"/>
              <a:t>キーボード　　　　右</a:t>
            </a:r>
            <a:r>
              <a:rPr lang="en-US" altLang="ja-JP" dirty="0"/>
              <a:t>Shift</a:t>
            </a:r>
          </a:p>
        </p:txBody>
      </p:sp>
      <p:pic>
        <p:nvPicPr>
          <p:cNvPr id="16" name="図 15" descr="時計, 挿絵 が含まれている画像&#10;&#10;自動的に生成された説明">
            <a:extLst>
              <a:ext uri="{FF2B5EF4-FFF2-40B4-BE49-F238E27FC236}">
                <a16:creationId xmlns:a16="http://schemas.microsoft.com/office/drawing/2014/main" id="{B534DCD9-6559-4CE8-A789-58386D3BBA08}"/>
              </a:ext>
            </a:extLst>
          </p:cNvPr>
          <p:cNvPicPr>
            <a:picLocks noChangeAspect="1"/>
          </p:cNvPicPr>
          <p:nvPr/>
        </p:nvPicPr>
        <p:blipFill rotWithShape="1">
          <a:blip r:embed="rId4">
            <a:extLst>
              <a:ext uri="{28A0092B-C50C-407E-A947-70E740481C1C}">
                <a14:useLocalDpi xmlns:a14="http://schemas.microsoft.com/office/drawing/2010/main" val="0"/>
              </a:ext>
            </a:extLst>
          </a:blip>
          <a:srcRect l="23165" t="10196" r="24555" b="12710"/>
          <a:stretch/>
        </p:blipFill>
        <p:spPr>
          <a:xfrm>
            <a:off x="2712113" y="4946002"/>
            <a:ext cx="777586" cy="643453"/>
          </a:xfrm>
          <a:prstGeom prst="rect">
            <a:avLst/>
          </a:prstGeom>
        </p:spPr>
      </p:pic>
      <p:pic>
        <p:nvPicPr>
          <p:cNvPr id="17" name="図 16" descr="挿絵 が含まれている画像&#10;&#10;自動的に生成された説明">
            <a:extLst>
              <a:ext uri="{FF2B5EF4-FFF2-40B4-BE49-F238E27FC236}">
                <a16:creationId xmlns:a16="http://schemas.microsoft.com/office/drawing/2014/main" id="{C5E1661B-AE57-4E89-97FA-BE669C3678A8}"/>
              </a:ext>
            </a:extLst>
          </p:cNvPr>
          <p:cNvPicPr>
            <a:picLocks noChangeAspect="1"/>
          </p:cNvPicPr>
          <p:nvPr/>
        </p:nvPicPr>
        <p:blipFill rotWithShape="1">
          <a:blip r:embed="rId5">
            <a:extLst>
              <a:ext uri="{28A0092B-C50C-407E-A947-70E740481C1C}">
                <a14:useLocalDpi xmlns:a14="http://schemas.microsoft.com/office/drawing/2010/main" val="0"/>
              </a:ext>
            </a:extLst>
          </a:blip>
          <a:srcRect l="27357" t="10062" r="27637" b="24638"/>
          <a:stretch/>
        </p:blipFill>
        <p:spPr>
          <a:xfrm>
            <a:off x="1322143" y="4952792"/>
            <a:ext cx="777586" cy="629871"/>
          </a:xfrm>
          <a:prstGeom prst="rect">
            <a:avLst/>
          </a:prstGeom>
        </p:spPr>
      </p:pic>
      <p:pic>
        <p:nvPicPr>
          <p:cNvPr id="18" name="図 17" descr="座る が含まれている画像&#10;&#10;自動的に生成された説明">
            <a:extLst>
              <a:ext uri="{FF2B5EF4-FFF2-40B4-BE49-F238E27FC236}">
                <a16:creationId xmlns:a16="http://schemas.microsoft.com/office/drawing/2014/main" id="{0A3BB9E1-296A-426F-B605-95D41653558B}"/>
              </a:ext>
            </a:extLst>
          </p:cNvPr>
          <p:cNvPicPr>
            <a:picLocks noChangeAspect="1"/>
          </p:cNvPicPr>
          <p:nvPr/>
        </p:nvPicPr>
        <p:blipFill rotWithShape="1">
          <a:blip r:embed="rId6">
            <a:extLst>
              <a:ext uri="{28A0092B-C50C-407E-A947-70E740481C1C}">
                <a14:useLocalDpi xmlns:a14="http://schemas.microsoft.com/office/drawing/2010/main" val="0"/>
              </a:ext>
            </a:extLst>
          </a:blip>
          <a:srcRect l="34849" t="28677" r="37656" b="28047"/>
          <a:stretch/>
        </p:blipFill>
        <p:spPr>
          <a:xfrm>
            <a:off x="1329834" y="5645921"/>
            <a:ext cx="787159" cy="693943"/>
          </a:xfrm>
          <a:prstGeom prst="rect">
            <a:avLst/>
          </a:prstGeom>
        </p:spPr>
      </p:pic>
      <p:pic>
        <p:nvPicPr>
          <p:cNvPr id="19" name="図 18">
            <a:extLst>
              <a:ext uri="{FF2B5EF4-FFF2-40B4-BE49-F238E27FC236}">
                <a16:creationId xmlns:a16="http://schemas.microsoft.com/office/drawing/2014/main" id="{9D39890C-68AF-42F7-9011-64F585894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5687" y="5645921"/>
            <a:ext cx="693943" cy="693943"/>
          </a:xfrm>
          <a:prstGeom prst="rect">
            <a:avLst/>
          </a:prstGeom>
        </p:spPr>
      </p:pic>
      <p:grpSp>
        <p:nvGrpSpPr>
          <p:cNvPr id="7" name="グループ化 6">
            <a:extLst>
              <a:ext uri="{FF2B5EF4-FFF2-40B4-BE49-F238E27FC236}">
                <a16:creationId xmlns:a16="http://schemas.microsoft.com/office/drawing/2014/main" id="{D7DDF73B-6E38-4DFB-9435-932796D84550}"/>
              </a:ext>
            </a:extLst>
          </p:cNvPr>
          <p:cNvGrpSpPr/>
          <p:nvPr/>
        </p:nvGrpSpPr>
        <p:grpSpPr>
          <a:xfrm>
            <a:off x="1018496" y="4450881"/>
            <a:ext cx="3075897" cy="1968580"/>
            <a:chOff x="785316" y="4450881"/>
            <a:chExt cx="3075897" cy="1968580"/>
          </a:xfrm>
        </p:grpSpPr>
        <p:sp>
          <p:nvSpPr>
            <p:cNvPr id="3" name="テキスト ボックス 2">
              <a:extLst>
                <a:ext uri="{FF2B5EF4-FFF2-40B4-BE49-F238E27FC236}">
                  <a16:creationId xmlns:a16="http://schemas.microsoft.com/office/drawing/2014/main" id="{F625F891-D8A1-4A94-8F55-8424233F2BBC}"/>
                </a:ext>
              </a:extLst>
            </p:cNvPr>
            <p:cNvSpPr txBox="1"/>
            <p:nvPr/>
          </p:nvSpPr>
          <p:spPr>
            <a:xfrm>
              <a:off x="785316" y="4450881"/>
              <a:ext cx="1611083" cy="369332"/>
            </a:xfrm>
            <a:prstGeom prst="rect">
              <a:avLst/>
            </a:prstGeom>
            <a:noFill/>
            <a:ln>
              <a:solidFill>
                <a:schemeClr val="tx1"/>
              </a:solidFill>
            </a:ln>
          </p:spPr>
          <p:txBody>
            <a:bodyPr wrap="square" rtlCol="0">
              <a:spAutoFit/>
            </a:bodyPr>
            <a:lstStyle/>
            <a:p>
              <a:r>
                <a:rPr kumimoji="1" lang="ja-JP" altLang="en-US" dirty="0"/>
                <a:t>エネミー一覧</a:t>
              </a:r>
            </a:p>
          </p:txBody>
        </p:sp>
        <p:sp>
          <p:nvSpPr>
            <p:cNvPr id="4" name="正方形/長方形 3">
              <a:extLst>
                <a:ext uri="{FF2B5EF4-FFF2-40B4-BE49-F238E27FC236}">
                  <a16:creationId xmlns:a16="http://schemas.microsoft.com/office/drawing/2014/main" id="{9136FBC4-A058-4571-83F5-049AD5646112}"/>
                </a:ext>
              </a:extLst>
            </p:cNvPr>
            <p:cNvSpPr/>
            <p:nvPr/>
          </p:nvSpPr>
          <p:spPr>
            <a:xfrm>
              <a:off x="785316" y="4820213"/>
              <a:ext cx="3075897" cy="1599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動作設定ボタン: 空白 19">
            <a:hlinkClick r:id="rId8" action="ppaction://hlinksldjump" highlightClick="1"/>
            <a:extLst>
              <a:ext uri="{FF2B5EF4-FFF2-40B4-BE49-F238E27FC236}">
                <a16:creationId xmlns:a16="http://schemas.microsoft.com/office/drawing/2014/main" id="{3922835A-9B64-444A-BDB5-8999B35FF323}"/>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42948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DA5C47E-DB3E-4487-A2E0-E46CB599E74D}"/>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説明書の目次</a:t>
            </a:r>
            <a:endParaRPr kumimoji="1" lang="en-US" altLang="ja-JP" b="1" dirty="0"/>
          </a:p>
        </p:txBody>
      </p:sp>
      <p:grpSp>
        <p:nvGrpSpPr>
          <p:cNvPr id="33" name="グループ化 32">
            <a:extLst>
              <a:ext uri="{FF2B5EF4-FFF2-40B4-BE49-F238E27FC236}">
                <a16:creationId xmlns:a16="http://schemas.microsoft.com/office/drawing/2014/main" id="{F52DCEC8-DEFD-43DA-B31E-B23B0B342436}"/>
              </a:ext>
            </a:extLst>
          </p:cNvPr>
          <p:cNvGrpSpPr/>
          <p:nvPr/>
        </p:nvGrpSpPr>
        <p:grpSpPr>
          <a:xfrm>
            <a:off x="422988" y="693971"/>
            <a:ext cx="11514740" cy="5909310"/>
            <a:chOff x="422988" y="693971"/>
            <a:chExt cx="11514740" cy="5909310"/>
          </a:xfrm>
        </p:grpSpPr>
        <p:sp>
          <p:nvSpPr>
            <p:cNvPr id="6" name="テキスト ボックス 5">
              <a:extLst>
                <a:ext uri="{FF2B5EF4-FFF2-40B4-BE49-F238E27FC236}">
                  <a16:creationId xmlns:a16="http://schemas.microsoft.com/office/drawing/2014/main" id="{4AC15BB0-7017-46F2-B706-8564638C151E}"/>
                </a:ext>
              </a:extLst>
            </p:cNvPr>
            <p:cNvSpPr txBox="1"/>
            <p:nvPr/>
          </p:nvSpPr>
          <p:spPr>
            <a:xfrm>
              <a:off x="422988" y="693971"/>
              <a:ext cx="11514740" cy="5909310"/>
            </a:xfrm>
            <a:prstGeom prst="rect">
              <a:avLst/>
            </a:prstGeom>
            <a:noFill/>
          </p:spPr>
          <p:txBody>
            <a:bodyPr wrap="square" rtlCol="0">
              <a:spAutoFit/>
            </a:bodyPr>
            <a:lstStyle/>
            <a:p>
              <a:r>
                <a:rPr lang="ja-JP" altLang="en-US" b="1" dirty="0"/>
                <a:t>目次一覧</a:t>
              </a:r>
              <a:r>
                <a:rPr lang="en-US" altLang="ja-JP" b="1" dirty="0"/>
                <a:t>(ctrl+</a:t>
              </a:r>
              <a:r>
                <a:rPr lang="ja-JP" altLang="en-US" b="1" dirty="0"/>
                <a:t>クリックで青いボタンを押すとその項目にすぐ飛べます。各ページから目次にも戻れます</a:t>
              </a:r>
              <a:r>
                <a:rPr lang="en-US" altLang="ja-JP" b="1" dirty="0"/>
                <a:t>)</a:t>
              </a:r>
            </a:p>
            <a:p>
              <a:endParaRPr kumimoji="1" lang="en-US" altLang="ja-JP" dirty="0"/>
            </a:p>
            <a:p>
              <a:r>
                <a:rPr lang="ja-JP" altLang="en-US" dirty="0"/>
                <a:t>・</a:t>
              </a:r>
              <a:r>
                <a:rPr lang="en-US" altLang="ja-JP" dirty="0"/>
                <a:t>p3</a:t>
              </a:r>
              <a:r>
                <a:rPr lang="ja-JP" altLang="en-US" dirty="0"/>
                <a:t>～</a:t>
              </a:r>
              <a:r>
                <a:rPr lang="en-US" altLang="ja-JP" dirty="0"/>
                <a:t>p14</a:t>
              </a:r>
            </a:p>
            <a:p>
              <a:endParaRPr lang="en-US" altLang="ja-JP" dirty="0"/>
            </a:p>
            <a:p>
              <a:r>
                <a:rPr lang="en-US" altLang="ja-JP" dirty="0"/>
                <a:t>   p4                              p5</a:t>
              </a:r>
              <a:r>
                <a:rPr lang="ja-JP" altLang="en-US" dirty="0"/>
                <a:t>　　　　　　  </a:t>
              </a:r>
              <a:r>
                <a:rPr lang="en-US" altLang="ja-JP" dirty="0"/>
                <a:t>p6</a:t>
              </a:r>
              <a:r>
                <a:rPr lang="ja-JP" altLang="en-US" dirty="0"/>
                <a:t>　　　　　　　　　　　 </a:t>
              </a:r>
              <a:r>
                <a:rPr lang="en-US" altLang="ja-JP" dirty="0"/>
                <a:t>p9</a:t>
              </a:r>
              <a:r>
                <a:rPr lang="ja-JP" altLang="en-US" dirty="0"/>
                <a:t>　　　　　　　　　　　　</a:t>
              </a:r>
              <a:endParaRPr lang="en-US" altLang="ja-JP" dirty="0"/>
            </a:p>
            <a:p>
              <a:r>
                <a:rPr lang="ja-JP" altLang="en-US" dirty="0"/>
                <a:t>　</a:t>
              </a:r>
              <a:endParaRPr lang="en-US" altLang="ja-JP" dirty="0"/>
            </a:p>
            <a:p>
              <a:r>
                <a:rPr lang="ja-JP" altLang="en-US" dirty="0"/>
                <a:t>  </a:t>
              </a:r>
              <a:r>
                <a:rPr lang="en-US" altLang="ja-JP" dirty="0"/>
                <a:t>p12                             p14</a:t>
              </a:r>
              <a:r>
                <a:rPr lang="ja-JP" altLang="en-US" dirty="0"/>
                <a:t>　　　　　　</a:t>
              </a:r>
              <a:endParaRPr lang="en-US" altLang="ja-JP" dirty="0"/>
            </a:p>
            <a:p>
              <a:endParaRPr lang="en-US" altLang="ja-JP" dirty="0"/>
            </a:p>
            <a:p>
              <a:endParaRPr lang="en-US" altLang="ja-JP" dirty="0"/>
            </a:p>
            <a:p>
              <a:r>
                <a:rPr lang="ja-JP" altLang="en-US" dirty="0"/>
                <a:t>・</a:t>
              </a:r>
              <a:r>
                <a:rPr lang="en-US" altLang="ja-JP" dirty="0"/>
                <a:t>p15</a:t>
              </a:r>
              <a:r>
                <a:rPr lang="ja-JP" altLang="en-US" dirty="0"/>
                <a:t>～</a:t>
              </a:r>
              <a:r>
                <a:rPr lang="en-US" altLang="ja-JP" dirty="0"/>
                <a:t>20</a:t>
              </a:r>
              <a:r>
                <a:rPr lang="ja-JP" altLang="en-US" dirty="0"/>
                <a:t>　　　　</a:t>
              </a:r>
              <a:endParaRPr lang="en-US" altLang="ja-JP" dirty="0"/>
            </a:p>
            <a:p>
              <a:endParaRPr lang="en-US" altLang="ja-JP" dirty="0"/>
            </a:p>
            <a:p>
              <a:r>
                <a:rPr lang="ja-JP" altLang="en-US" dirty="0"/>
                <a:t>　</a:t>
              </a:r>
              <a:r>
                <a:rPr lang="en-US" altLang="ja-JP" dirty="0"/>
                <a:t>p16                          p17</a:t>
              </a:r>
              <a:r>
                <a:rPr lang="ja-JP" altLang="en-US" dirty="0"/>
                <a:t>　　　　　　　</a:t>
              </a:r>
              <a:r>
                <a:rPr lang="en-US" altLang="ja-JP" dirty="0"/>
                <a:t>p18</a:t>
              </a:r>
              <a:r>
                <a:rPr lang="ja-JP" altLang="en-US" dirty="0"/>
                <a:t>　　　　　　　　　</a:t>
              </a:r>
              <a:r>
                <a:rPr lang="en-US" altLang="ja-JP" dirty="0"/>
                <a:t>p19</a:t>
              </a:r>
              <a:r>
                <a:rPr lang="ja-JP" altLang="en-US" dirty="0"/>
                <a:t>　　　　　　　　 </a:t>
              </a:r>
              <a:r>
                <a:rPr lang="en-US" altLang="ja-JP" dirty="0"/>
                <a:t>p20</a:t>
              </a:r>
            </a:p>
            <a:p>
              <a:endParaRPr lang="en-US" altLang="ja-JP" dirty="0"/>
            </a:p>
            <a:p>
              <a:endParaRPr lang="en-US" altLang="ja-JP" dirty="0"/>
            </a:p>
            <a:p>
              <a:r>
                <a:rPr lang="ja-JP" altLang="en-US" dirty="0"/>
                <a:t>・</a:t>
              </a:r>
              <a:r>
                <a:rPr lang="en-US" altLang="ja-JP" dirty="0"/>
                <a:t>p21</a:t>
              </a:r>
              <a:r>
                <a:rPr lang="ja-JP" altLang="en-US" dirty="0"/>
                <a:t>～</a:t>
              </a:r>
              <a:r>
                <a:rPr lang="en-US" altLang="ja-JP" dirty="0"/>
                <a:t>36</a:t>
              </a:r>
            </a:p>
            <a:p>
              <a:endParaRPr lang="en-US" altLang="ja-JP" dirty="0"/>
            </a:p>
            <a:p>
              <a:r>
                <a:rPr lang="ja-JP" altLang="en-US" dirty="0"/>
                <a:t>　</a:t>
              </a:r>
              <a:r>
                <a:rPr lang="en-US" altLang="ja-JP" dirty="0"/>
                <a:t>p22</a:t>
              </a:r>
              <a:r>
                <a:rPr lang="ja-JP" altLang="en-US" dirty="0"/>
                <a:t>　　　　　　　　　　　</a:t>
              </a:r>
              <a:r>
                <a:rPr lang="en-US" altLang="ja-JP" dirty="0"/>
                <a:t>p23</a:t>
              </a:r>
              <a:r>
                <a:rPr lang="ja-JP" altLang="en-US" dirty="0"/>
                <a:t>　 　　　　　　　　　 　</a:t>
              </a:r>
              <a:r>
                <a:rPr lang="en-US" altLang="ja-JP" dirty="0"/>
                <a:t>p24                          p25</a:t>
              </a:r>
            </a:p>
            <a:p>
              <a:endParaRPr lang="en-US" altLang="ja-JP" dirty="0"/>
            </a:p>
            <a:p>
              <a:r>
                <a:rPr lang="ja-JP" altLang="en-US" dirty="0"/>
                <a:t>　</a:t>
              </a:r>
              <a:r>
                <a:rPr lang="en-US" altLang="ja-JP" dirty="0"/>
                <a:t>p27</a:t>
              </a:r>
              <a:r>
                <a:rPr lang="ja-JP" altLang="en-US" dirty="0"/>
                <a:t>　　　　　　 </a:t>
              </a:r>
              <a:r>
                <a:rPr lang="en-US" altLang="ja-JP" dirty="0"/>
                <a:t>p28</a:t>
              </a:r>
              <a:r>
                <a:rPr lang="ja-JP" altLang="en-US" dirty="0"/>
                <a:t>　　　　　　　　　　　</a:t>
              </a:r>
              <a:r>
                <a:rPr lang="en-US" altLang="ja-JP" dirty="0"/>
                <a:t>p30</a:t>
              </a:r>
              <a:r>
                <a:rPr lang="ja-JP" altLang="en-US" dirty="0"/>
                <a:t>　　　　　　　　　　　　　　　　　　　 </a:t>
              </a:r>
              <a:endParaRPr lang="en-US" altLang="ja-JP" dirty="0"/>
            </a:p>
            <a:p>
              <a:r>
                <a:rPr lang="en-US" altLang="ja-JP" dirty="0"/>
                <a:t>   </a:t>
              </a:r>
            </a:p>
            <a:p>
              <a:r>
                <a:rPr lang="ja-JP" altLang="en-US" dirty="0"/>
                <a:t>　</a:t>
              </a:r>
              <a:r>
                <a:rPr lang="en-US" altLang="ja-JP" dirty="0"/>
                <a:t>p32</a:t>
              </a:r>
              <a:r>
                <a:rPr lang="ja-JP" altLang="en-US" dirty="0"/>
                <a:t>　　　　　　　　　　　　　　　　　　　</a:t>
              </a:r>
              <a:r>
                <a:rPr lang="en-US" altLang="ja-JP" dirty="0"/>
                <a:t>p33</a:t>
              </a:r>
              <a:r>
                <a:rPr lang="ja-JP" altLang="en-US" dirty="0"/>
                <a:t>　　　　　　　　　　　　　</a:t>
              </a:r>
              <a:r>
                <a:rPr lang="en-US" altLang="ja-JP" dirty="0"/>
                <a:t>p36</a:t>
              </a:r>
            </a:p>
          </p:txBody>
        </p:sp>
        <p:sp>
          <p:nvSpPr>
            <p:cNvPr id="3" name="動作設定ボタン: 空白 2">
              <a:hlinkClick r:id="rId2" action="ppaction://hlinksldjump" highlightClick="1"/>
              <a:extLst>
                <a:ext uri="{FF2B5EF4-FFF2-40B4-BE49-F238E27FC236}">
                  <a16:creationId xmlns:a16="http://schemas.microsoft.com/office/drawing/2014/main" id="{D1215E87-AE27-4C17-8DB6-8C6D6182B06A}"/>
                </a:ext>
              </a:extLst>
            </p:cNvPr>
            <p:cNvSpPr/>
            <p:nvPr/>
          </p:nvSpPr>
          <p:spPr>
            <a:xfrm>
              <a:off x="1149628" y="1828504"/>
              <a:ext cx="1598646" cy="31102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キャラクター</a:t>
              </a:r>
            </a:p>
          </p:txBody>
        </p:sp>
        <p:sp>
          <p:nvSpPr>
            <p:cNvPr id="5" name="動作設定ボタン: 空白 4">
              <a:hlinkClick r:id="rId3" action="ppaction://hlinksldjump" highlightClick="1"/>
              <a:extLst>
                <a:ext uri="{FF2B5EF4-FFF2-40B4-BE49-F238E27FC236}">
                  <a16:creationId xmlns:a16="http://schemas.microsoft.com/office/drawing/2014/main" id="{D80906AD-78A6-457B-9928-926DC9B56542}"/>
                </a:ext>
              </a:extLst>
            </p:cNvPr>
            <p:cNvSpPr/>
            <p:nvPr/>
          </p:nvSpPr>
          <p:spPr>
            <a:xfrm>
              <a:off x="3381607" y="1828504"/>
              <a:ext cx="1169436"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ブロック</a:t>
              </a:r>
              <a:endParaRPr kumimoji="1" lang="ja-JP" altLang="en-US" dirty="0"/>
            </a:p>
          </p:txBody>
        </p:sp>
        <p:sp>
          <p:nvSpPr>
            <p:cNvPr id="7" name="動作設定ボタン: 空白 6">
              <a:hlinkClick r:id="rId4" action="ppaction://hlinksldjump" highlightClick="1"/>
              <a:extLst>
                <a:ext uri="{FF2B5EF4-FFF2-40B4-BE49-F238E27FC236}">
                  <a16:creationId xmlns:a16="http://schemas.microsoft.com/office/drawing/2014/main" id="{6D8DAB44-27B7-4F8C-9908-E4B14E479118}"/>
                </a:ext>
              </a:extLst>
            </p:cNvPr>
            <p:cNvSpPr/>
            <p:nvPr/>
          </p:nvSpPr>
          <p:spPr>
            <a:xfrm>
              <a:off x="5092221" y="1828503"/>
              <a:ext cx="2345094"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フィールドブロック</a:t>
              </a:r>
            </a:p>
          </p:txBody>
        </p:sp>
        <p:sp>
          <p:nvSpPr>
            <p:cNvPr id="8" name="動作設定ボタン: 空白 7">
              <a:hlinkClick r:id="rId5" action="ppaction://hlinksldjump" highlightClick="1"/>
              <a:extLst>
                <a:ext uri="{FF2B5EF4-FFF2-40B4-BE49-F238E27FC236}">
                  <a16:creationId xmlns:a16="http://schemas.microsoft.com/office/drawing/2014/main" id="{51AC1FEC-5A7C-456E-8ED9-87D8157549A6}"/>
                </a:ext>
              </a:extLst>
            </p:cNvPr>
            <p:cNvSpPr/>
            <p:nvPr/>
          </p:nvSpPr>
          <p:spPr>
            <a:xfrm>
              <a:off x="7916284" y="1828503"/>
              <a:ext cx="2432180"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プレイヤー妨害要素</a:t>
              </a:r>
            </a:p>
          </p:txBody>
        </p:sp>
        <p:sp>
          <p:nvSpPr>
            <p:cNvPr id="9" name="動作設定ボタン: 空白 8">
              <a:hlinkClick r:id="rId6" action="ppaction://hlinksldjump" highlightClick="1"/>
              <a:extLst>
                <a:ext uri="{FF2B5EF4-FFF2-40B4-BE49-F238E27FC236}">
                  <a16:creationId xmlns:a16="http://schemas.microsoft.com/office/drawing/2014/main" id="{E0D5E680-10A4-4957-B7C3-6D61D7CEC545}"/>
                </a:ext>
              </a:extLst>
            </p:cNvPr>
            <p:cNvSpPr/>
            <p:nvPr/>
          </p:nvSpPr>
          <p:spPr>
            <a:xfrm>
              <a:off x="1149628" y="2402131"/>
              <a:ext cx="1598646" cy="299188"/>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アイテム</a:t>
              </a:r>
            </a:p>
          </p:txBody>
        </p:sp>
        <p:sp>
          <p:nvSpPr>
            <p:cNvPr id="10" name="動作設定ボタン: 空白 9">
              <a:hlinkClick r:id="rId7" action="ppaction://hlinksldjump" highlightClick="1"/>
              <a:extLst>
                <a:ext uri="{FF2B5EF4-FFF2-40B4-BE49-F238E27FC236}">
                  <a16:creationId xmlns:a16="http://schemas.microsoft.com/office/drawing/2014/main" id="{FC62F062-B0C2-4481-8D1E-695429C199A1}"/>
                </a:ext>
              </a:extLst>
            </p:cNvPr>
            <p:cNvSpPr/>
            <p:nvPr/>
          </p:nvSpPr>
          <p:spPr>
            <a:xfrm>
              <a:off x="3381607" y="2390298"/>
              <a:ext cx="1001485"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その他</a:t>
              </a:r>
            </a:p>
          </p:txBody>
        </p:sp>
        <p:sp>
          <p:nvSpPr>
            <p:cNvPr id="11" name="動作設定ボタン: 空白 10">
              <a:hlinkClick r:id="rId8" action="ppaction://hlinksldjump" highlightClick="1"/>
              <a:extLst>
                <a:ext uri="{FF2B5EF4-FFF2-40B4-BE49-F238E27FC236}">
                  <a16:creationId xmlns:a16="http://schemas.microsoft.com/office/drawing/2014/main" id="{CE24B809-16C1-491E-92D0-40FE3C5B09E3}"/>
                </a:ext>
              </a:extLst>
            </p:cNvPr>
            <p:cNvSpPr/>
            <p:nvPr/>
          </p:nvSpPr>
          <p:spPr>
            <a:xfrm>
              <a:off x="1714536" y="1291591"/>
              <a:ext cx="3638939" cy="299188"/>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ゲームに出てくるオブジェクト</a:t>
              </a:r>
              <a:endParaRPr kumimoji="1" lang="ja-JP" altLang="en-US" dirty="0"/>
            </a:p>
          </p:txBody>
        </p:sp>
        <p:sp>
          <p:nvSpPr>
            <p:cNvPr id="12" name="動作設定ボタン: 空白 11">
              <a:hlinkClick r:id="rId9" action="ppaction://hlinksldjump" highlightClick="1"/>
              <a:extLst>
                <a:ext uri="{FF2B5EF4-FFF2-40B4-BE49-F238E27FC236}">
                  <a16:creationId xmlns:a16="http://schemas.microsoft.com/office/drawing/2014/main" id="{65C1A120-1AA3-467B-9F51-7412085A7DEF}"/>
                </a:ext>
              </a:extLst>
            </p:cNvPr>
            <p:cNvSpPr/>
            <p:nvPr/>
          </p:nvSpPr>
          <p:spPr>
            <a:xfrm>
              <a:off x="1714536" y="3223016"/>
              <a:ext cx="2102498"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プレイヤー操作</a:t>
              </a:r>
            </a:p>
          </p:txBody>
        </p:sp>
        <p:sp>
          <p:nvSpPr>
            <p:cNvPr id="13" name="動作設定ボタン: 空白 12">
              <a:hlinkClick r:id="rId10" action="ppaction://hlinksldjump" highlightClick="1"/>
              <a:extLst>
                <a:ext uri="{FF2B5EF4-FFF2-40B4-BE49-F238E27FC236}">
                  <a16:creationId xmlns:a16="http://schemas.microsoft.com/office/drawing/2014/main" id="{247A94F7-67C0-4BDE-825F-74C02841A43A}"/>
                </a:ext>
              </a:extLst>
            </p:cNvPr>
            <p:cNvSpPr/>
            <p:nvPr/>
          </p:nvSpPr>
          <p:spPr>
            <a:xfrm>
              <a:off x="1205037" y="3744712"/>
              <a:ext cx="1487827"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操作概要</a:t>
              </a:r>
            </a:p>
          </p:txBody>
        </p:sp>
        <p:sp>
          <p:nvSpPr>
            <p:cNvPr id="14" name="動作設定ボタン: 空白 13">
              <a:hlinkClick r:id="rId11" action="ppaction://hlinksldjump" highlightClick="1"/>
              <a:extLst>
                <a:ext uri="{FF2B5EF4-FFF2-40B4-BE49-F238E27FC236}">
                  <a16:creationId xmlns:a16="http://schemas.microsoft.com/office/drawing/2014/main" id="{22146974-5CCA-46A1-9F8D-D3A67F23CCC2}"/>
                </a:ext>
              </a:extLst>
            </p:cNvPr>
            <p:cNvSpPr/>
            <p:nvPr/>
          </p:nvSpPr>
          <p:spPr>
            <a:xfrm>
              <a:off x="3439361" y="3744710"/>
              <a:ext cx="1169436"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移動</a:t>
              </a:r>
            </a:p>
          </p:txBody>
        </p:sp>
        <p:sp>
          <p:nvSpPr>
            <p:cNvPr id="15" name="動作設定ボタン: 空白 14">
              <a:hlinkClick r:id="rId12" action="ppaction://hlinksldjump" highlightClick="1"/>
              <a:extLst>
                <a:ext uri="{FF2B5EF4-FFF2-40B4-BE49-F238E27FC236}">
                  <a16:creationId xmlns:a16="http://schemas.microsoft.com/office/drawing/2014/main" id="{883623E3-C41C-4DDB-969C-3AD9C5CCAF3D}"/>
                </a:ext>
              </a:extLst>
            </p:cNvPr>
            <p:cNvSpPr/>
            <p:nvPr/>
          </p:nvSpPr>
          <p:spPr>
            <a:xfrm>
              <a:off x="5279739" y="3765122"/>
              <a:ext cx="1685732"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ブロック設置</a:t>
              </a:r>
              <a:endParaRPr kumimoji="1" lang="ja-JP" altLang="en-US" dirty="0"/>
            </a:p>
          </p:txBody>
        </p:sp>
        <p:sp>
          <p:nvSpPr>
            <p:cNvPr id="16" name="動作設定ボタン: 空白 15">
              <a:hlinkClick r:id="rId13" action="ppaction://hlinksldjump" highlightClick="1"/>
              <a:extLst>
                <a:ext uri="{FF2B5EF4-FFF2-40B4-BE49-F238E27FC236}">
                  <a16:creationId xmlns:a16="http://schemas.microsoft.com/office/drawing/2014/main" id="{23CFC142-F78B-49A7-86F5-B3550399737D}"/>
                </a:ext>
              </a:extLst>
            </p:cNvPr>
            <p:cNvSpPr/>
            <p:nvPr/>
          </p:nvSpPr>
          <p:spPr>
            <a:xfrm>
              <a:off x="7694166" y="3744711"/>
              <a:ext cx="1685732"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ブロック射出</a:t>
              </a:r>
              <a:endParaRPr kumimoji="1" lang="ja-JP" altLang="en-US" dirty="0"/>
            </a:p>
          </p:txBody>
        </p:sp>
        <p:sp>
          <p:nvSpPr>
            <p:cNvPr id="17" name="動作設定ボタン: 空白 16">
              <a:hlinkClick r:id="rId14" action="ppaction://hlinksldjump" highlightClick="1"/>
              <a:extLst>
                <a:ext uri="{FF2B5EF4-FFF2-40B4-BE49-F238E27FC236}">
                  <a16:creationId xmlns:a16="http://schemas.microsoft.com/office/drawing/2014/main" id="{403DD44E-7BCF-4B75-954A-C3BFC0E8710D}"/>
                </a:ext>
              </a:extLst>
            </p:cNvPr>
            <p:cNvSpPr/>
            <p:nvPr/>
          </p:nvSpPr>
          <p:spPr>
            <a:xfrm>
              <a:off x="9964042" y="3744710"/>
              <a:ext cx="1211736"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誘導</a:t>
              </a:r>
            </a:p>
          </p:txBody>
        </p:sp>
        <p:sp>
          <p:nvSpPr>
            <p:cNvPr id="18" name="動作設定ボタン: 空白 17">
              <a:hlinkClick r:id="rId15" action="ppaction://hlinksldjump" highlightClick="1"/>
              <a:extLst>
                <a:ext uri="{FF2B5EF4-FFF2-40B4-BE49-F238E27FC236}">
                  <a16:creationId xmlns:a16="http://schemas.microsoft.com/office/drawing/2014/main" id="{0BA115B2-3FDF-425E-AEBF-96614FEDBC88}"/>
                </a:ext>
              </a:extLst>
            </p:cNvPr>
            <p:cNvSpPr/>
            <p:nvPr/>
          </p:nvSpPr>
          <p:spPr>
            <a:xfrm>
              <a:off x="1779850" y="4580093"/>
              <a:ext cx="3424335"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ステージをつくる機能の説明</a:t>
              </a:r>
              <a:endParaRPr kumimoji="1" lang="ja-JP" altLang="en-US" dirty="0"/>
            </a:p>
          </p:txBody>
        </p:sp>
        <p:sp>
          <p:nvSpPr>
            <p:cNvPr id="19" name="動作設定ボタン: 空白 18">
              <a:hlinkClick r:id="rId16" action="ppaction://hlinksldjump" highlightClick="1"/>
              <a:extLst>
                <a:ext uri="{FF2B5EF4-FFF2-40B4-BE49-F238E27FC236}">
                  <a16:creationId xmlns:a16="http://schemas.microsoft.com/office/drawing/2014/main" id="{7647DFB9-0351-447C-B7F0-DB2649E55DC8}"/>
                </a:ext>
              </a:extLst>
            </p:cNvPr>
            <p:cNvSpPr/>
            <p:nvPr/>
          </p:nvSpPr>
          <p:spPr>
            <a:xfrm>
              <a:off x="1205038" y="5099122"/>
              <a:ext cx="2234324"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ステージ作成概要</a:t>
              </a:r>
              <a:endParaRPr kumimoji="1" lang="ja-JP" altLang="en-US" dirty="0"/>
            </a:p>
          </p:txBody>
        </p:sp>
        <p:sp>
          <p:nvSpPr>
            <p:cNvPr id="20" name="動作設定ボタン: 空白 19">
              <a:hlinkClick r:id="rId17" action="ppaction://hlinksldjump" highlightClick="1"/>
              <a:extLst>
                <a:ext uri="{FF2B5EF4-FFF2-40B4-BE49-F238E27FC236}">
                  <a16:creationId xmlns:a16="http://schemas.microsoft.com/office/drawing/2014/main" id="{B53A9968-368F-45CC-B830-CEC24F592373}"/>
                </a:ext>
              </a:extLst>
            </p:cNvPr>
            <p:cNvSpPr/>
            <p:nvPr/>
          </p:nvSpPr>
          <p:spPr>
            <a:xfrm>
              <a:off x="7236589" y="5099121"/>
              <a:ext cx="1370160"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フィールド</a:t>
              </a:r>
            </a:p>
          </p:txBody>
        </p:sp>
        <p:sp>
          <p:nvSpPr>
            <p:cNvPr id="22" name="動作設定ボタン: 空白 21">
              <a:hlinkClick r:id="rId18" action="ppaction://hlinksldjump" highlightClick="1"/>
              <a:extLst>
                <a:ext uri="{FF2B5EF4-FFF2-40B4-BE49-F238E27FC236}">
                  <a16:creationId xmlns:a16="http://schemas.microsoft.com/office/drawing/2014/main" id="{A1141847-014F-4E89-B7CD-9872CCE82125}"/>
                </a:ext>
              </a:extLst>
            </p:cNvPr>
            <p:cNvSpPr/>
            <p:nvPr/>
          </p:nvSpPr>
          <p:spPr>
            <a:xfrm>
              <a:off x="4221412" y="5099122"/>
              <a:ext cx="2345094"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ショート</a:t>
              </a:r>
              <a:r>
                <a:rPr lang="ja-JP" altLang="en-US" dirty="0"/>
                <a:t>カットキー</a:t>
              </a:r>
              <a:endParaRPr kumimoji="1" lang="ja-JP" altLang="en-US" dirty="0"/>
            </a:p>
          </p:txBody>
        </p:sp>
        <p:sp>
          <p:nvSpPr>
            <p:cNvPr id="23" name="動作設定ボタン: 空白 22">
              <a:hlinkClick r:id="rId19" action="ppaction://hlinksldjump" highlightClick="1"/>
              <a:extLst>
                <a:ext uri="{FF2B5EF4-FFF2-40B4-BE49-F238E27FC236}">
                  <a16:creationId xmlns:a16="http://schemas.microsoft.com/office/drawing/2014/main" id="{BCEDADF7-31FA-4364-A0A1-55B08D4DAB1E}"/>
                </a:ext>
              </a:extLst>
            </p:cNvPr>
            <p:cNvSpPr/>
            <p:nvPr/>
          </p:nvSpPr>
          <p:spPr>
            <a:xfrm>
              <a:off x="9276832" y="5099120"/>
              <a:ext cx="2660896"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ステージセッティング</a:t>
              </a:r>
              <a:endParaRPr kumimoji="1" lang="ja-JP" altLang="en-US" dirty="0"/>
            </a:p>
          </p:txBody>
        </p:sp>
        <p:sp>
          <p:nvSpPr>
            <p:cNvPr id="24" name="動作設定ボタン: 空白 23">
              <a:hlinkClick r:id="rId20" action="ppaction://hlinksldjump" highlightClick="1"/>
              <a:extLst>
                <a:ext uri="{FF2B5EF4-FFF2-40B4-BE49-F238E27FC236}">
                  <a16:creationId xmlns:a16="http://schemas.microsoft.com/office/drawing/2014/main" id="{49121CFB-1633-4EA7-BFD7-99AF52861757}"/>
                </a:ext>
              </a:extLst>
            </p:cNvPr>
            <p:cNvSpPr/>
            <p:nvPr/>
          </p:nvSpPr>
          <p:spPr>
            <a:xfrm>
              <a:off x="1205037" y="5646688"/>
              <a:ext cx="1293271"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フレーム</a:t>
              </a:r>
            </a:p>
          </p:txBody>
        </p:sp>
        <p:sp>
          <p:nvSpPr>
            <p:cNvPr id="25" name="動作設定ボタン: 空白 24">
              <a:hlinkClick r:id="rId21" action="ppaction://hlinksldjump" highlightClick="1"/>
              <a:extLst>
                <a:ext uri="{FF2B5EF4-FFF2-40B4-BE49-F238E27FC236}">
                  <a16:creationId xmlns:a16="http://schemas.microsoft.com/office/drawing/2014/main" id="{F30A97FD-2157-40F2-BE0F-28B0C6952993}"/>
                </a:ext>
              </a:extLst>
            </p:cNvPr>
            <p:cNvSpPr/>
            <p:nvPr/>
          </p:nvSpPr>
          <p:spPr>
            <a:xfrm>
              <a:off x="3018286" y="5660916"/>
              <a:ext cx="2335189"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プレイコントロール</a:t>
              </a:r>
              <a:endParaRPr kumimoji="1" lang="ja-JP" altLang="en-US" dirty="0"/>
            </a:p>
          </p:txBody>
        </p:sp>
        <p:sp>
          <p:nvSpPr>
            <p:cNvPr id="26" name="動作設定ボタン: 空白 25">
              <a:hlinkClick r:id="rId22" action="ppaction://hlinksldjump" highlightClick="1"/>
              <a:extLst>
                <a:ext uri="{FF2B5EF4-FFF2-40B4-BE49-F238E27FC236}">
                  <a16:creationId xmlns:a16="http://schemas.microsoft.com/office/drawing/2014/main" id="{5DC5AF18-C3DB-4A8D-85F0-813A77F2691D}"/>
                </a:ext>
              </a:extLst>
            </p:cNvPr>
            <p:cNvSpPr/>
            <p:nvPr/>
          </p:nvSpPr>
          <p:spPr>
            <a:xfrm>
              <a:off x="1246334" y="6213518"/>
              <a:ext cx="4147625"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クリエイトオブジェクトセッティング</a:t>
              </a:r>
            </a:p>
          </p:txBody>
        </p:sp>
        <p:sp>
          <p:nvSpPr>
            <p:cNvPr id="27" name="動作設定ボタン: 空白 26">
              <a:hlinkClick r:id="rId23" action="ppaction://hlinksldjump" highlightClick="1"/>
              <a:extLst>
                <a:ext uri="{FF2B5EF4-FFF2-40B4-BE49-F238E27FC236}">
                  <a16:creationId xmlns:a16="http://schemas.microsoft.com/office/drawing/2014/main" id="{AF2C18EF-95DB-4686-8A3E-F3FBDEF6E082}"/>
                </a:ext>
              </a:extLst>
            </p:cNvPr>
            <p:cNvSpPr/>
            <p:nvPr/>
          </p:nvSpPr>
          <p:spPr>
            <a:xfrm>
              <a:off x="5949606" y="5680935"/>
              <a:ext cx="2755068"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フライングオブジェクト</a:t>
              </a:r>
              <a:endParaRPr kumimoji="1" lang="ja-JP" altLang="en-US" dirty="0"/>
            </a:p>
          </p:txBody>
        </p:sp>
        <p:sp>
          <p:nvSpPr>
            <p:cNvPr id="28" name="動作設定ボタン: 空白 27">
              <a:hlinkClick r:id="rId24" action="ppaction://hlinksldjump" highlightClick="1"/>
              <a:extLst>
                <a:ext uri="{FF2B5EF4-FFF2-40B4-BE49-F238E27FC236}">
                  <a16:creationId xmlns:a16="http://schemas.microsoft.com/office/drawing/2014/main" id="{69DB05E6-79EB-4B43-B260-7C20E606D571}"/>
                </a:ext>
              </a:extLst>
            </p:cNvPr>
            <p:cNvSpPr/>
            <p:nvPr/>
          </p:nvSpPr>
          <p:spPr>
            <a:xfrm>
              <a:off x="5949606" y="6212452"/>
              <a:ext cx="2755068"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フィールドオブジェクト</a:t>
              </a:r>
              <a:endParaRPr kumimoji="1" lang="ja-JP" altLang="en-US" dirty="0"/>
            </a:p>
          </p:txBody>
        </p:sp>
        <p:sp>
          <p:nvSpPr>
            <p:cNvPr id="29" name="動作設定ボタン: 空白 28">
              <a:hlinkClick r:id="rId25" action="ppaction://hlinksldjump" highlightClick="1"/>
              <a:extLst>
                <a:ext uri="{FF2B5EF4-FFF2-40B4-BE49-F238E27FC236}">
                  <a16:creationId xmlns:a16="http://schemas.microsoft.com/office/drawing/2014/main" id="{50707A90-8FB0-465D-BF52-8F5003F82F23}"/>
                </a:ext>
              </a:extLst>
            </p:cNvPr>
            <p:cNvSpPr/>
            <p:nvPr/>
          </p:nvSpPr>
          <p:spPr>
            <a:xfrm>
              <a:off x="9330372" y="6211387"/>
              <a:ext cx="2479075"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アイテムオブジェクト</a:t>
              </a:r>
              <a:endParaRPr kumimoji="1" lang="ja-JP" altLang="en-US" dirty="0"/>
            </a:p>
          </p:txBody>
        </p:sp>
      </p:grpSp>
    </p:spTree>
    <p:extLst>
      <p:ext uri="{BB962C8B-B14F-4D97-AF65-F5344CB8AC3E}">
        <p14:creationId xmlns:p14="http://schemas.microsoft.com/office/powerpoint/2010/main" val="71231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テキスト ボックス 112">
            <a:extLst>
              <a:ext uri="{FF2B5EF4-FFF2-40B4-BE49-F238E27FC236}">
                <a16:creationId xmlns:a16="http://schemas.microsoft.com/office/drawing/2014/main" id="{B0F40B21-4662-4B9C-A6A5-33642A057F2B}"/>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誘導</a:t>
            </a:r>
            <a:endParaRPr kumimoji="1" lang="en-US" altLang="ja-JP" b="1" dirty="0"/>
          </a:p>
        </p:txBody>
      </p:sp>
      <p:pic>
        <p:nvPicPr>
          <p:cNvPr id="115" name="図 114" descr="グラフィカル ユーザー インターフェイス&#10;&#10;低い精度で自動的に生成された説明">
            <a:extLst>
              <a:ext uri="{FF2B5EF4-FFF2-40B4-BE49-F238E27FC236}">
                <a16:creationId xmlns:a16="http://schemas.microsoft.com/office/drawing/2014/main" id="{FED76FE5-228F-4237-96B1-B6F5A464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87" y="1183379"/>
            <a:ext cx="3746966" cy="2501481"/>
          </a:xfrm>
          <a:prstGeom prst="rect">
            <a:avLst/>
          </a:prstGeom>
        </p:spPr>
      </p:pic>
      <p:pic>
        <p:nvPicPr>
          <p:cNvPr id="117" name="図 116" descr="グラフィカル ユーザー インターフェイス&#10;&#10;自動的に生成された説明">
            <a:extLst>
              <a:ext uri="{FF2B5EF4-FFF2-40B4-BE49-F238E27FC236}">
                <a16:creationId xmlns:a16="http://schemas.microsoft.com/office/drawing/2014/main" id="{1E463EA6-AD87-4DBE-AA6D-D1FAFBD8B6EE}"/>
              </a:ext>
            </a:extLst>
          </p:cNvPr>
          <p:cNvPicPr>
            <a:picLocks noChangeAspect="1"/>
          </p:cNvPicPr>
          <p:nvPr/>
        </p:nvPicPr>
        <p:blipFill rotWithShape="1">
          <a:blip r:embed="rId3">
            <a:extLst>
              <a:ext uri="{28A0092B-C50C-407E-A947-70E740481C1C}">
                <a14:useLocalDpi xmlns:a14="http://schemas.microsoft.com/office/drawing/2010/main" val="0"/>
              </a:ext>
            </a:extLst>
          </a:blip>
          <a:srcRect b="17928"/>
          <a:stretch/>
        </p:blipFill>
        <p:spPr>
          <a:xfrm>
            <a:off x="6617458" y="1176478"/>
            <a:ext cx="4568170" cy="2508382"/>
          </a:xfrm>
          <a:prstGeom prst="rect">
            <a:avLst/>
          </a:prstGeom>
        </p:spPr>
      </p:pic>
      <p:sp>
        <p:nvSpPr>
          <p:cNvPr id="118" name="矢印: 下 117">
            <a:extLst>
              <a:ext uri="{FF2B5EF4-FFF2-40B4-BE49-F238E27FC236}">
                <a16:creationId xmlns:a16="http://schemas.microsoft.com/office/drawing/2014/main" id="{C05B6318-A91B-4E0D-9503-9C4C9AD2A0B1}"/>
              </a:ext>
            </a:extLst>
          </p:cNvPr>
          <p:cNvSpPr/>
          <p:nvPr/>
        </p:nvSpPr>
        <p:spPr>
          <a:xfrm rot="16200000">
            <a:off x="5434138" y="1995115"/>
            <a:ext cx="528735" cy="104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3B055424-E357-4A32-B629-D9839A11478F}"/>
              </a:ext>
            </a:extLst>
          </p:cNvPr>
          <p:cNvSpPr/>
          <p:nvPr/>
        </p:nvSpPr>
        <p:spPr>
          <a:xfrm>
            <a:off x="422988" y="950259"/>
            <a:ext cx="11377125" cy="5469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テキスト ボックス 119">
            <a:extLst>
              <a:ext uri="{FF2B5EF4-FFF2-40B4-BE49-F238E27FC236}">
                <a16:creationId xmlns:a16="http://schemas.microsoft.com/office/drawing/2014/main" id="{7DCA84BE-78A1-4C37-8C95-B10AF7CC8964}"/>
              </a:ext>
            </a:extLst>
          </p:cNvPr>
          <p:cNvSpPr txBox="1"/>
          <p:nvPr/>
        </p:nvSpPr>
        <p:spPr>
          <a:xfrm>
            <a:off x="1032587" y="3891436"/>
            <a:ext cx="3278156" cy="923330"/>
          </a:xfrm>
          <a:prstGeom prst="rect">
            <a:avLst/>
          </a:prstGeom>
          <a:noFill/>
          <a:ln>
            <a:solidFill>
              <a:schemeClr val="tx1"/>
            </a:solidFill>
          </a:ln>
        </p:spPr>
        <p:txBody>
          <a:bodyPr wrap="square" rtlCol="0">
            <a:spAutoFit/>
          </a:bodyPr>
          <a:lstStyle/>
          <a:p>
            <a:r>
              <a:rPr lang="ja-JP" altLang="en-US" dirty="0"/>
              <a:t>入力</a:t>
            </a:r>
            <a:endParaRPr lang="en-US" altLang="ja-JP" dirty="0"/>
          </a:p>
          <a:p>
            <a:r>
              <a:rPr kumimoji="1" lang="en-US" altLang="ja-JP" dirty="0"/>
              <a:t>PS4</a:t>
            </a:r>
            <a:r>
              <a:rPr kumimoji="1" lang="ja-JP" altLang="en-US" dirty="0"/>
              <a:t>コントローラ　</a:t>
            </a:r>
            <a:r>
              <a:rPr kumimoji="1" lang="en-US" altLang="ja-JP" dirty="0"/>
              <a:t>×</a:t>
            </a:r>
            <a:r>
              <a:rPr kumimoji="1" lang="ja-JP" altLang="en-US" dirty="0"/>
              <a:t>ボタン</a:t>
            </a:r>
            <a:endParaRPr kumimoji="1" lang="en-US" altLang="ja-JP" dirty="0"/>
          </a:p>
          <a:p>
            <a:r>
              <a:rPr lang="ja-JP" altLang="en-US" dirty="0"/>
              <a:t>キーボード　　　　</a:t>
            </a:r>
            <a:r>
              <a:rPr lang="en-US" altLang="ja-JP" dirty="0"/>
              <a:t>Space</a:t>
            </a:r>
          </a:p>
        </p:txBody>
      </p:sp>
      <p:sp>
        <p:nvSpPr>
          <p:cNvPr id="122" name="テキスト ボックス 121">
            <a:extLst>
              <a:ext uri="{FF2B5EF4-FFF2-40B4-BE49-F238E27FC236}">
                <a16:creationId xmlns:a16="http://schemas.microsoft.com/office/drawing/2014/main" id="{437132C8-9646-488B-86E3-0B9DB3781E71}"/>
              </a:ext>
            </a:extLst>
          </p:cNvPr>
          <p:cNvSpPr txBox="1"/>
          <p:nvPr/>
        </p:nvSpPr>
        <p:spPr>
          <a:xfrm>
            <a:off x="5174523" y="3834138"/>
            <a:ext cx="6213246" cy="2585323"/>
          </a:xfrm>
          <a:prstGeom prst="rect">
            <a:avLst/>
          </a:prstGeom>
          <a:noFill/>
          <a:ln>
            <a:noFill/>
          </a:ln>
        </p:spPr>
        <p:txBody>
          <a:bodyPr wrap="square" rtlCol="0">
            <a:spAutoFit/>
          </a:bodyPr>
          <a:lstStyle/>
          <a:p>
            <a:r>
              <a:rPr lang="ja-JP" altLang="en-US" dirty="0"/>
              <a:t>ローズの位置を変えるアクションです</a:t>
            </a:r>
            <a:endParaRPr lang="en-US" altLang="ja-JP" dirty="0"/>
          </a:p>
          <a:p>
            <a:endParaRPr lang="en-US" altLang="ja-JP" dirty="0"/>
          </a:p>
          <a:p>
            <a:r>
              <a:rPr lang="ja-JP" altLang="en-US" dirty="0"/>
              <a:t>誘導したい場所にマグネッコを移動させ、誘導コマンドを</a:t>
            </a:r>
            <a:endParaRPr lang="en-US" altLang="ja-JP" dirty="0"/>
          </a:p>
          <a:p>
            <a:r>
              <a:rPr lang="ja-JP" altLang="en-US" dirty="0"/>
              <a:t>入力することでその位置にローズを移動させられます</a:t>
            </a:r>
            <a:endParaRPr lang="en-US" altLang="ja-JP" dirty="0"/>
          </a:p>
          <a:p>
            <a:endParaRPr lang="en-US" altLang="ja-JP" dirty="0"/>
          </a:p>
          <a:p>
            <a:r>
              <a:rPr lang="ja-JP" altLang="en-US" dirty="0"/>
              <a:t>ルートが繋がっていない場所にはローズを誘導できません</a:t>
            </a:r>
            <a:endParaRPr lang="en-US" altLang="ja-JP" dirty="0"/>
          </a:p>
          <a:p>
            <a:endParaRPr lang="en-US" altLang="ja-JP" dirty="0"/>
          </a:p>
          <a:p>
            <a:r>
              <a:rPr lang="ja-JP" altLang="en-US" dirty="0"/>
              <a:t>誘導することでアイテムボックスを開けたり</a:t>
            </a:r>
            <a:endParaRPr lang="en-US" altLang="ja-JP" dirty="0"/>
          </a:p>
          <a:p>
            <a:r>
              <a:rPr lang="ja-JP" altLang="en-US" dirty="0"/>
              <a:t>未起動ブロックを起動したりできます</a:t>
            </a:r>
            <a:endParaRPr lang="en-US" altLang="ja-JP" dirty="0"/>
          </a:p>
        </p:txBody>
      </p:sp>
      <p:grpSp>
        <p:nvGrpSpPr>
          <p:cNvPr id="127" name="グループ化 126">
            <a:extLst>
              <a:ext uri="{FF2B5EF4-FFF2-40B4-BE49-F238E27FC236}">
                <a16:creationId xmlns:a16="http://schemas.microsoft.com/office/drawing/2014/main" id="{5AD2E4CE-CD8B-4BC9-B1CB-D039B50F1AC0}"/>
              </a:ext>
            </a:extLst>
          </p:cNvPr>
          <p:cNvGrpSpPr/>
          <p:nvPr/>
        </p:nvGrpSpPr>
        <p:grpSpPr>
          <a:xfrm>
            <a:off x="1018496" y="4923222"/>
            <a:ext cx="3397994" cy="1496237"/>
            <a:chOff x="785316" y="4296071"/>
            <a:chExt cx="3075897" cy="2123390"/>
          </a:xfrm>
        </p:grpSpPr>
        <p:sp>
          <p:nvSpPr>
            <p:cNvPr id="128" name="テキスト ボックス 127">
              <a:extLst>
                <a:ext uri="{FF2B5EF4-FFF2-40B4-BE49-F238E27FC236}">
                  <a16:creationId xmlns:a16="http://schemas.microsoft.com/office/drawing/2014/main" id="{93E253DD-8E5D-479E-AB95-B71D09391020}"/>
                </a:ext>
              </a:extLst>
            </p:cNvPr>
            <p:cNvSpPr txBox="1"/>
            <p:nvPr/>
          </p:nvSpPr>
          <p:spPr>
            <a:xfrm>
              <a:off x="785316" y="4296071"/>
              <a:ext cx="2518450" cy="524139"/>
            </a:xfrm>
            <a:prstGeom prst="rect">
              <a:avLst/>
            </a:prstGeom>
            <a:noFill/>
            <a:ln>
              <a:solidFill>
                <a:schemeClr val="tx1"/>
              </a:solidFill>
            </a:ln>
          </p:spPr>
          <p:txBody>
            <a:bodyPr wrap="square" rtlCol="0">
              <a:spAutoFit/>
            </a:bodyPr>
            <a:lstStyle/>
            <a:p>
              <a:r>
                <a:rPr lang="ja-JP" altLang="en-US" dirty="0"/>
                <a:t>誘導して効果のある場所</a:t>
              </a:r>
              <a:endParaRPr kumimoji="1" lang="ja-JP" altLang="en-US" dirty="0"/>
            </a:p>
          </p:txBody>
        </p:sp>
        <p:sp>
          <p:nvSpPr>
            <p:cNvPr id="129" name="正方形/長方形 128">
              <a:extLst>
                <a:ext uri="{FF2B5EF4-FFF2-40B4-BE49-F238E27FC236}">
                  <a16:creationId xmlns:a16="http://schemas.microsoft.com/office/drawing/2014/main" id="{0B519ECF-6EA7-4633-99DB-6A53325A5100}"/>
                </a:ext>
              </a:extLst>
            </p:cNvPr>
            <p:cNvSpPr/>
            <p:nvPr/>
          </p:nvSpPr>
          <p:spPr>
            <a:xfrm>
              <a:off x="785316" y="4820213"/>
              <a:ext cx="3075897" cy="1599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30" name="図 129" descr="QR コード が含まれている画像&#10;&#10;自動的に生成された説明">
            <a:extLst>
              <a:ext uri="{FF2B5EF4-FFF2-40B4-BE49-F238E27FC236}">
                <a16:creationId xmlns:a16="http://schemas.microsoft.com/office/drawing/2014/main" id="{2D43176E-3F78-4FC9-96C2-C5FA97FD5ED0}"/>
              </a:ext>
            </a:extLst>
          </p:cNvPr>
          <p:cNvPicPr>
            <a:picLocks noChangeAspect="1"/>
          </p:cNvPicPr>
          <p:nvPr/>
        </p:nvPicPr>
        <p:blipFill rotWithShape="1">
          <a:blip r:embed="rId4">
            <a:extLst>
              <a:ext uri="{28A0092B-C50C-407E-A947-70E740481C1C}">
                <a14:useLocalDpi xmlns:a14="http://schemas.microsoft.com/office/drawing/2010/main" val="0"/>
              </a:ext>
            </a:extLst>
          </a:blip>
          <a:srcRect l="4563" r="10738" b="7239"/>
          <a:stretch/>
        </p:blipFill>
        <p:spPr>
          <a:xfrm>
            <a:off x="1199173" y="5417476"/>
            <a:ext cx="710721" cy="778365"/>
          </a:xfrm>
          <a:prstGeom prst="rect">
            <a:avLst/>
          </a:prstGeom>
        </p:spPr>
      </p:pic>
      <p:pic>
        <p:nvPicPr>
          <p:cNvPr id="131" name="図 130" descr="グラフィカル ユーザー インターフェイス, アプリケーション&#10;&#10;自動的に生成された説明">
            <a:extLst>
              <a:ext uri="{FF2B5EF4-FFF2-40B4-BE49-F238E27FC236}">
                <a16:creationId xmlns:a16="http://schemas.microsoft.com/office/drawing/2014/main" id="{B12ABBB9-D106-4D03-9053-90CEF0D28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6414" y="5443109"/>
            <a:ext cx="778365" cy="778365"/>
          </a:xfrm>
          <a:prstGeom prst="rect">
            <a:avLst/>
          </a:prstGeom>
        </p:spPr>
      </p:pic>
      <p:pic>
        <p:nvPicPr>
          <p:cNvPr id="133" name="図 132" descr="パソコンの画面&#10;&#10;中程度の精度で自動的に生成された説明">
            <a:extLst>
              <a:ext uri="{FF2B5EF4-FFF2-40B4-BE49-F238E27FC236}">
                <a16:creationId xmlns:a16="http://schemas.microsoft.com/office/drawing/2014/main" id="{3E3ABF94-E662-4BF3-9586-D4A779AF31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2533" y="5439056"/>
            <a:ext cx="778365" cy="786473"/>
          </a:xfrm>
          <a:prstGeom prst="rect">
            <a:avLst/>
          </a:prstGeom>
        </p:spPr>
      </p:pic>
      <p:sp>
        <p:nvSpPr>
          <p:cNvPr id="15" name="動作設定ボタン: 空白 14">
            <a:hlinkClick r:id="rId7" action="ppaction://hlinksldjump" highlightClick="1"/>
            <a:extLst>
              <a:ext uri="{FF2B5EF4-FFF2-40B4-BE49-F238E27FC236}">
                <a16:creationId xmlns:a16="http://schemas.microsoft.com/office/drawing/2014/main" id="{3B1B39A3-5956-4AB6-BC24-DBA5F25707E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828675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9EB09F-5921-47AC-B5B4-4CDD02E7BCB2}"/>
              </a:ext>
            </a:extLst>
          </p:cNvPr>
          <p:cNvSpPr txBox="1"/>
          <p:nvPr/>
        </p:nvSpPr>
        <p:spPr>
          <a:xfrm>
            <a:off x="2014922" y="3172905"/>
            <a:ext cx="8466466" cy="830997"/>
          </a:xfrm>
          <a:prstGeom prst="rect">
            <a:avLst/>
          </a:prstGeom>
          <a:noFill/>
        </p:spPr>
        <p:txBody>
          <a:bodyPr wrap="square" rtlCol="0">
            <a:spAutoFit/>
          </a:bodyPr>
          <a:lstStyle/>
          <a:p>
            <a:r>
              <a:rPr kumimoji="1" lang="ja-JP" altLang="en-US" sz="4800" b="1" dirty="0"/>
              <a:t>ステージをつくる機能の</a:t>
            </a:r>
            <a:r>
              <a:rPr lang="ja-JP" altLang="en-US" sz="4800" b="1" dirty="0"/>
              <a:t>説明</a:t>
            </a:r>
            <a:endParaRPr kumimoji="1" lang="ja-JP" altLang="en-US" sz="4800" b="1" dirty="0"/>
          </a:p>
        </p:txBody>
      </p:sp>
    </p:spTree>
    <p:extLst>
      <p:ext uri="{BB962C8B-B14F-4D97-AF65-F5344CB8AC3E}">
        <p14:creationId xmlns:p14="http://schemas.microsoft.com/office/powerpoint/2010/main" val="2230806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1DB36C6D-CC24-48B7-A845-8CF848BE0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393" y="1316906"/>
            <a:ext cx="8448025" cy="4752015"/>
          </a:xfrm>
          <a:prstGeom prst="rect">
            <a:avLst/>
          </a:prstGeom>
        </p:spPr>
      </p:pic>
      <p:sp>
        <p:nvSpPr>
          <p:cNvPr id="6" name="正方形/長方形 5">
            <a:extLst>
              <a:ext uri="{FF2B5EF4-FFF2-40B4-BE49-F238E27FC236}">
                <a16:creationId xmlns:a16="http://schemas.microsoft.com/office/drawing/2014/main" id="{F16B5AEE-276F-44FA-B7F5-A7219E5E08E7}"/>
              </a:ext>
            </a:extLst>
          </p:cNvPr>
          <p:cNvSpPr/>
          <p:nvPr/>
        </p:nvSpPr>
        <p:spPr>
          <a:xfrm>
            <a:off x="2202606" y="2753010"/>
            <a:ext cx="885825" cy="3191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1D893B6-8601-45B2-8883-D1A5FD376413}"/>
              </a:ext>
            </a:extLst>
          </p:cNvPr>
          <p:cNvSpPr/>
          <p:nvPr/>
        </p:nvSpPr>
        <p:spPr>
          <a:xfrm>
            <a:off x="3125464" y="1551096"/>
            <a:ext cx="1069525" cy="16344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9B92AB9-BB90-4E0E-A209-8C447248AE64}"/>
              </a:ext>
            </a:extLst>
          </p:cNvPr>
          <p:cNvSpPr/>
          <p:nvPr/>
        </p:nvSpPr>
        <p:spPr>
          <a:xfrm>
            <a:off x="7483130" y="1510470"/>
            <a:ext cx="806693" cy="14668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01F6A23-DD3A-42A4-9142-05E2BE182394}"/>
              </a:ext>
            </a:extLst>
          </p:cNvPr>
          <p:cNvSpPr/>
          <p:nvPr/>
        </p:nvSpPr>
        <p:spPr>
          <a:xfrm>
            <a:off x="8457825" y="1541702"/>
            <a:ext cx="1399591" cy="10467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E5D4BD8-B735-47F5-9A30-A2627D1AC80D}"/>
              </a:ext>
            </a:extLst>
          </p:cNvPr>
          <p:cNvSpPr/>
          <p:nvPr/>
        </p:nvSpPr>
        <p:spPr>
          <a:xfrm>
            <a:off x="8350126" y="3058734"/>
            <a:ext cx="1162243" cy="1944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EDA8B6A-6598-4ECC-B501-6C5304D9D149}"/>
              </a:ext>
            </a:extLst>
          </p:cNvPr>
          <p:cNvSpPr/>
          <p:nvPr/>
        </p:nvSpPr>
        <p:spPr>
          <a:xfrm>
            <a:off x="4194989" y="2304388"/>
            <a:ext cx="3251107" cy="3191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7A97F627-9B36-4C97-94FC-E2FBCDDF24BD}"/>
              </a:ext>
            </a:extLst>
          </p:cNvPr>
          <p:cNvCxnSpPr>
            <a:cxnSpLocks/>
            <a:endCxn id="35" idx="0"/>
          </p:cNvCxnSpPr>
          <p:nvPr/>
        </p:nvCxnSpPr>
        <p:spPr>
          <a:xfrm flipH="1">
            <a:off x="1884813" y="5939489"/>
            <a:ext cx="710750" cy="3693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A28A35F-F704-4F93-9AC0-4A9D65C7F7E5}"/>
              </a:ext>
            </a:extLst>
          </p:cNvPr>
          <p:cNvCxnSpPr>
            <a:cxnSpLocks/>
            <a:stCxn id="7" idx="0"/>
            <a:endCxn id="31" idx="2"/>
          </p:cNvCxnSpPr>
          <p:nvPr/>
        </p:nvCxnSpPr>
        <p:spPr>
          <a:xfrm flipH="1" flipV="1">
            <a:off x="2283915" y="1145683"/>
            <a:ext cx="1376312" cy="4054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CC938A7-6C2B-4997-A5DC-04445BF8A923}"/>
              </a:ext>
            </a:extLst>
          </p:cNvPr>
          <p:cNvCxnSpPr>
            <a:cxnSpLocks/>
            <a:endCxn id="32" idx="2"/>
          </p:cNvCxnSpPr>
          <p:nvPr/>
        </p:nvCxnSpPr>
        <p:spPr>
          <a:xfrm flipH="1" flipV="1">
            <a:off x="7188882" y="1117736"/>
            <a:ext cx="168696" cy="3927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811A121-0E2C-4508-AE99-48B15C9EC4B1}"/>
              </a:ext>
            </a:extLst>
          </p:cNvPr>
          <p:cNvCxnSpPr>
            <a:cxnSpLocks/>
            <a:stCxn id="33" idx="2"/>
            <a:endCxn id="9" idx="3"/>
          </p:cNvCxnSpPr>
          <p:nvPr/>
        </p:nvCxnSpPr>
        <p:spPr>
          <a:xfrm flipH="1">
            <a:off x="9857416" y="1303134"/>
            <a:ext cx="631139" cy="7619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1426025A-13D5-43C2-9B07-C5E6910C4D1F}"/>
              </a:ext>
            </a:extLst>
          </p:cNvPr>
          <p:cNvCxnSpPr>
            <a:cxnSpLocks/>
            <a:stCxn id="50" idx="1"/>
          </p:cNvCxnSpPr>
          <p:nvPr/>
        </p:nvCxnSpPr>
        <p:spPr>
          <a:xfrm flipH="1">
            <a:off x="9512369" y="2923275"/>
            <a:ext cx="676733" cy="8836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78E8216-F83B-43AA-A6E4-92538CD85F05}"/>
              </a:ext>
            </a:extLst>
          </p:cNvPr>
          <p:cNvCxnSpPr>
            <a:cxnSpLocks/>
          </p:cNvCxnSpPr>
          <p:nvPr/>
        </p:nvCxnSpPr>
        <p:spPr>
          <a:xfrm flipV="1">
            <a:off x="5801406" y="5521840"/>
            <a:ext cx="57982" cy="6232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56166EC1-EB87-43F1-BEC6-3CFDA7D252A1}"/>
              </a:ext>
            </a:extLst>
          </p:cNvPr>
          <p:cNvSpPr txBox="1"/>
          <p:nvPr/>
        </p:nvSpPr>
        <p:spPr>
          <a:xfrm>
            <a:off x="1003895" y="776351"/>
            <a:ext cx="2560039" cy="369332"/>
          </a:xfrm>
          <a:prstGeom prst="rect">
            <a:avLst/>
          </a:prstGeom>
          <a:noFill/>
          <a:ln>
            <a:solidFill>
              <a:srgbClr val="FF0000"/>
            </a:solidFill>
          </a:ln>
        </p:spPr>
        <p:txBody>
          <a:bodyPr wrap="square" rtlCol="0">
            <a:spAutoFit/>
          </a:bodyPr>
          <a:lstStyle/>
          <a:p>
            <a:r>
              <a:rPr lang="ja-JP" altLang="en-US" b="1" dirty="0"/>
              <a:t>ステージセッティング</a:t>
            </a:r>
            <a:endParaRPr kumimoji="1" lang="ja-JP" altLang="en-US" b="1" dirty="0"/>
          </a:p>
        </p:txBody>
      </p:sp>
      <p:sp>
        <p:nvSpPr>
          <p:cNvPr id="32" name="テキスト ボックス 31">
            <a:extLst>
              <a:ext uri="{FF2B5EF4-FFF2-40B4-BE49-F238E27FC236}">
                <a16:creationId xmlns:a16="http://schemas.microsoft.com/office/drawing/2014/main" id="{7301E943-594D-4E0B-9926-5D78210A2E73}"/>
              </a:ext>
            </a:extLst>
          </p:cNvPr>
          <p:cNvSpPr txBox="1"/>
          <p:nvPr/>
        </p:nvSpPr>
        <p:spPr>
          <a:xfrm>
            <a:off x="6039278" y="748404"/>
            <a:ext cx="2299207" cy="369332"/>
          </a:xfrm>
          <a:prstGeom prst="rect">
            <a:avLst/>
          </a:prstGeom>
          <a:noFill/>
          <a:ln>
            <a:solidFill>
              <a:srgbClr val="FF0000"/>
            </a:solidFill>
          </a:ln>
        </p:spPr>
        <p:txBody>
          <a:bodyPr wrap="square" rtlCol="0">
            <a:spAutoFit/>
          </a:bodyPr>
          <a:lstStyle/>
          <a:p>
            <a:r>
              <a:rPr kumimoji="1" lang="ja-JP" altLang="en-US" b="1" dirty="0"/>
              <a:t>プレイ</a:t>
            </a:r>
            <a:r>
              <a:rPr lang="ja-JP" altLang="en-US" b="1" dirty="0"/>
              <a:t>コントロール</a:t>
            </a:r>
            <a:endParaRPr kumimoji="1" lang="ja-JP" altLang="en-US" b="1" dirty="0"/>
          </a:p>
        </p:txBody>
      </p:sp>
      <p:sp>
        <p:nvSpPr>
          <p:cNvPr id="33" name="テキスト ボックス 32">
            <a:extLst>
              <a:ext uri="{FF2B5EF4-FFF2-40B4-BE49-F238E27FC236}">
                <a16:creationId xmlns:a16="http://schemas.microsoft.com/office/drawing/2014/main" id="{BC969EB5-93BA-41A0-B5B5-EED32BFF8F29}"/>
              </a:ext>
            </a:extLst>
          </p:cNvPr>
          <p:cNvSpPr txBox="1"/>
          <p:nvPr/>
        </p:nvSpPr>
        <p:spPr>
          <a:xfrm>
            <a:off x="9116955" y="656803"/>
            <a:ext cx="2743200" cy="646331"/>
          </a:xfrm>
          <a:prstGeom prst="rect">
            <a:avLst/>
          </a:prstGeom>
          <a:noFill/>
          <a:ln>
            <a:solidFill>
              <a:srgbClr val="FF0000"/>
            </a:solidFill>
          </a:ln>
        </p:spPr>
        <p:txBody>
          <a:bodyPr wrap="square" rtlCol="0">
            <a:spAutoFit/>
          </a:bodyPr>
          <a:lstStyle/>
          <a:p>
            <a:r>
              <a:rPr kumimoji="1" lang="ja-JP" altLang="en-US" b="1" dirty="0"/>
              <a:t>クリエイトオブジェクトセッティング</a:t>
            </a:r>
          </a:p>
        </p:txBody>
      </p:sp>
      <p:sp>
        <p:nvSpPr>
          <p:cNvPr id="35" name="テキスト ボックス 34">
            <a:extLst>
              <a:ext uri="{FF2B5EF4-FFF2-40B4-BE49-F238E27FC236}">
                <a16:creationId xmlns:a16="http://schemas.microsoft.com/office/drawing/2014/main" id="{FCBA8B93-3A79-4572-8A43-DBE3180547ED}"/>
              </a:ext>
            </a:extLst>
          </p:cNvPr>
          <p:cNvSpPr txBox="1"/>
          <p:nvPr/>
        </p:nvSpPr>
        <p:spPr>
          <a:xfrm>
            <a:off x="515740" y="6308821"/>
            <a:ext cx="2738146" cy="369332"/>
          </a:xfrm>
          <a:prstGeom prst="rect">
            <a:avLst/>
          </a:prstGeom>
          <a:noFill/>
          <a:ln>
            <a:solidFill>
              <a:srgbClr val="FF0000"/>
            </a:solidFill>
          </a:ln>
        </p:spPr>
        <p:txBody>
          <a:bodyPr wrap="square" rtlCol="0">
            <a:spAutoFit/>
          </a:bodyPr>
          <a:lstStyle/>
          <a:p>
            <a:r>
              <a:rPr kumimoji="1" lang="ja-JP" altLang="en-US" b="1" dirty="0"/>
              <a:t>フィールドオブジェクト</a:t>
            </a:r>
          </a:p>
        </p:txBody>
      </p:sp>
      <p:sp>
        <p:nvSpPr>
          <p:cNvPr id="37" name="正方形/長方形 36">
            <a:extLst>
              <a:ext uri="{FF2B5EF4-FFF2-40B4-BE49-F238E27FC236}">
                <a16:creationId xmlns:a16="http://schemas.microsoft.com/office/drawing/2014/main" id="{09957096-95C0-48AF-9E46-90A7845947EE}"/>
              </a:ext>
            </a:extLst>
          </p:cNvPr>
          <p:cNvSpPr/>
          <p:nvPr/>
        </p:nvSpPr>
        <p:spPr>
          <a:xfrm>
            <a:off x="8338485" y="5340290"/>
            <a:ext cx="1162243" cy="5298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23F6CAED-2CBE-48C8-B3C1-EFCFD4AB45B1}"/>
              </a:ext>
            </a:extLst>
          </p:cNvPr>
          <p:cNvCxnSpPr>
            <a:cxnSpLocks/>
            <a:stCxn id="51" idx="0"/>
            <a:endCxn id="37" idx="3"/>
          </p:cNvCxnSpPr>
          <p:nvPr/>
        </p:nvCxnSpPr>
        <p:spPr>
          <a:xfrm flipH="1" flipV="1">
            <a:off x="9500728" y="5605208"/>
            <a:ext cx="1536418" cy="2769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F1FB3585-C70A-4946-B0AD-61715DA9BA18}"/>
              </a:ext>
            </a:extLst>
          </p:cNvPr>
          <p:cNvSpPr txBox="1"/>
          <p:nvPr/>
        </p:nvSpPr>
        <p:spPr>
          <a:xfrm>
            <a:off x="5294637" y="6159129"/>
            <a:ext cx="1330098" cy="369332"/>
          </a:xfrm>
          <a:prstGeom prst="rect">
            <a:avLst/>
          </a:prstGeom>
          <a:noFill/>
          <a:ln>
            <a:solidFill>
              <a:srgbClr val="FF0000"/>
            </a:solidFill>
          </a:ln>
        </p:spPr>
        <p:txBody>
          <a:bodyPr wrap="square" rtlCol="0">
            <a:spAutoFit/>
          </a:bodyPr>
          <a:lstStyle/>
          <a:p>
            <a:r>
              <a:rPr kumimoji="1" lang="ja-JP" altLang="en-US" b="1" dirty="0"/>
              <a:t>フィールド</a:t>
            </a:r>
          </a:p>
        </p:txBody>
      </p:sp>
      <p:sp>
        <p:nvSpPr>
          <p:cNvPr id="44" name="正方形/長方形 43">
            <a:extLst>
              <a:ext uri="{FF2B5EF4-FFF2-40B4-BE49-F238E27FC236}">
                <a16:creationId xmlns:a16="http://schemas.microsoft.com/office/drawing/2014/main" id="{26C4412C-0C53-409A-87C4-7E00754BA45E}"/>
              </a:ext>
            </a:extLst>
          </p:cNvPr>
          <p:cNvSpPr/>
          <p:nvPr/>
        </p:nvSpPr>
        <p:spPr>
          <a:xfrm>
            <a:off x="5444909" y="1510470"/>
            <a:ext cx="788302" cy="5233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48D7E386-C28F-473D-9C0C-DE4E9156B446}"/>
              </a:ext>
            </a:extLst>
          </p:cNvPr>
          <p:cNvCxnSpPr>
            <a:cxnSpLocks/>
          </p:cNvCxnSpPr>
          <p:nvPr/>
        </p:nvCxnSpPr>
        <p:spPr>
          <a:xfrm flipH="1" flipV="1">
            <a:off x="5444908" y="1163216"/>
            <a:ext cx="261371" cy="3584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4F71A9-A7CC-4705-86D8-6CCEAFB91918}"/>
              </a:ext>
            </a:extLst>
          </p:cNvPr>
          <p:cNvSpPr txBox="1"/>
          <p:nvPr/>
        </p:nvSpPr>
        <p:spPr>
          <a:xfrm>
            <a:off x="4654209" y="779627"/>
            <a:ext cx="1147197" cy="369332"/>
          </a:xfrm>
          <a:prstGeom prst="rect">
            <a:avLst/>
          </a:prstGeom>
          <a:noFill/>
          <a:ln>
            <a:solidFill>
              <a:srgbClr val="FF0000"/>
            </a:solidFill>
          </a:ln>
        </p:spPr>
        <p:txBody>
          <a:bodyPr wrap="square" rtlCol="0">
            <a:spAutoFit/>
          </a:bodyPr>
          <a:lstStyle/>
          <a:p>
            <a:r>
              <a:rPr lang="ja-JP" altLang="en-US" b="1" dirty="0"/>
              <a:t>フレーム</a:t>
            </a:r>
            <a:endParaRPr kumimoji="1" lang="ja-JP" altLang="en-US" b="1" dirty="0"/>
          </a:p>
        </p:txBody>
      </p:sp>
      <p:sp>
        <p:nvSpPr>
          <p:cNvPr id="50" name="テキスト ボックス 49">
            <a:extLst>
              <a:ext uri="{FF2B5EF4-FFF2-40B4-BE49-F238E27FC236}">
                <a16:creationId xmlns:a16="http://schemas.microsoft.com/office/drawing/2014/main" id="{AA209844-F15E-4B21-8E37-5058E1F3F8DA}"/>
              </a:ext>
            </a:extLst>
          </p:cNvPr>
          <p:cNvSpPr txBox="1"/>
          <p:nvPr/>
        </p:nvSpPr>
        <p:spPr>
          <a:xfrm>
            <a:off x="10189102" y="2600109"/>
            <a:ext cx="1633732" cy="646331"/>
          </a:xfrm>
          <a:prstGeom prst="rect">
            <a:avLst/>
          </a:prstGeom>
          <a:noFill/>
          <a:ln>
            <a:solidFill>
              <a:srgbClr val="FF0000"/>
            </a:solidFill>
          </a:ln>
        </p:spPr>
        <p:txBody>
          <a:bodyPr wrap="square" rtlCol="0">
            <a:spAutoFit/>
          </a:bodyPr>
          <a:lstStyle/>
          <a:p>
            <a:r>
              <a:rPr lang="ja-JP" altLang="en-US" b="1" dirty="0"/>
              <a:t>フライング</a:t>
            </a:r>
            <a:endParaRPr lang="en-US" altLang="ja-JP" b="1" dirty="0"/>
          </a:p>
          <a:p>
            <a:r>
              <a:rPr kumimoji="1" lang="ja-JP" altLang="en-US" b="1" dirty="0"/>
              <a:t>オブジェクト</a:t>
            </a:r>
          </a:p>
        </p:txBody>
      </p:sp>
      <p:sp>
        <p:nvSpPr>
          <p:cNvPr id="51" name="テキスト ボックス 50">
            <a:extLst>
              <a:ext uri="{FF2B5EF4-FFF2-40B4-BE49-F238E27FC236}">
                <a16:creationId xmlns:a16="http://schemas.microsoft.com/office/drawing/2014/main" id="{10E3C6C2-9AD5-442B-9074-B208CE97963E}"/>
              </a:ext>
            </a:extLst>
          </p:cNvPr>
          <p:cNvSpPr txBox="1"/>
          <p:nvPr/>
        </p:nvSpPr>
        <p:spPr>
          <a:xfrm>
            <a:off x="10220280" y="5882130"/>
            <a:ext cx="1633732" cy="646331"/>
          </a:xfrm>
          <a:prstGeom prst="rect">
            <a:avLst/>
          </a:prstGeom>
          <a:noFill/>
          <a:ln>
            <a:solidFill>
              <a:srgbClr val="FF0000"/>
            </a:solidFill>
          </a:ln>
        </p:spPr>
        <p:txBody>
          <a:bodyPr wrap="square" rtlCol="0">
            <a:spAutoFit/>
          </a:bodyPr>
          <a:lstStyle/>
          <a:p>
            <a:r>
              <a:rPr lang="ja-JP" altLang="en-US" b="1" dirty="0"/>
              <a:t>アイテム</a:t>
            </a:r>
            <a:endParaRPr lang="en-US" altLang="ja-JP" b="1" dirty="0"/>
          </a:p>
          <a:p>
            <a:r>
              <a:rPr kumimoji="1" lang="ja-JP" altLang="en-US" b="1" dirty="0"/>
              <a:t>オブジェクト</a:t>
            </a:r>
          </a:p>
        </p:txBody>
      </p:sp>
      <p:sp>
        <p:nvSpPr>
          <p:cNvPr id="40" name="テキスト ボックス 39">
            <a:extLst>
              <a:ext uri="{FF2B5EF4-FFF2-40B4-BE49-F238E27FC236}">
                <a16:creationId xmlns:a16="http://schemas.microsoft.com/office/drawing/2014/main" id="{69A9F8E3-BF7E-4E2A-899E-4BA287447CBE}"/>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ステージ作成概要</a:t>
            </a:r>
            <a:endParaRPr kumimoji="1" lang="en-US" altLang="ja-JP" b="1" dirty="0"/>
          </a:p>
        </p:txBody>
      </p:sp>
      <p:sp>
        <p:nvSpPr>
          <p:cNvPr id="48" name="動作設定ボタン: 空白 47">
            <a:hlinkClick r:id="rId3" action="ppaction://hlinksldjump" highlightClick="1"/>
            <a:extLst>
              <a:ext uri="{FF2B5EF4-FFF2-40B4-BE49-F238E27FC236}">
                <a16:creationId xmlns:a16="http://schemas.microsoft.com/office/drawing/2014/main" id="{C4AFFDE3-60D7-49E9-82AC-A3C73C3369EC}"/>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393500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3490FBD-C57C-438D-8FDE-8B316BDB5A5A}"/>
              </a:ext>
            </a:extLst>
          </p:cNvPr>
          <p:cNvSpPr txBox="1"/>
          <p:nvPr/>
        </p:nvSpPr>
        <p:spPr>
          <a:xfrm>
            <a:off x="472751" y="1032589"/>
            <a:ext cx="11327362" cy="1200329"/>
          </a:xfrm>
          <a:prstGeom prst="rect">
            <a:avLst/>
          </a:prstGeom>
          <a:noFill/>
          <a:ln>
            <a:solidFill>
              <a:schemeClr val="tx1"/>
            </a:solidFill>
          </a:ln>
        </p:spPr>
        <p:txBody>
          <a:bodyPr wrap="square" rtlCol="0">
            <a:spAutoFit/>
          </a:bodyPr>
          <a:lstStyle/>
          <a:p>
            <a:endParaRPr lang="en-US" altLang="ja-JP" dirty="0"/>
          </a:p>
          <a:p>
            <a:r>
              <a:rPr lang="ja-JP" altLang="en-US" dirty="0"/>
              <a:t>・タイトルから</a:t>
            </a:r>
            <a:r>
              <a:rPr lang="en-US" altLang="ja-JP" dirty="0"/>
              <a:t>F3</a:t>
            </a:r>
          </a:p>
          <a:p>
            <a:r>
              <a:rPr kumimoji="1" lang="ja-JP" altLang="en-US" dirty="0"/>
              <a:t>　ステージをつくる画面にすぐいけます</a:t>
            </a:r>
            <a:endParaRPr kumimoji="1" lang="en-US" altLang="ja-JP" dirty="0"/>
          </a:p>
          <a:p>
            <a:endParaRPr kumimoji="1" lang="en-US" altLang="ja-JP" dirty="0"/>
          </a:p>
        </p:txBody>
      </p:sp>
      <p:sp>
        <p:nvSpPr>
          <p:cNvPr id="3" name="テキスト ボックス 2">
            <a:extLst>
              <a:ext uri="{FF2B5EF4-FFF2-40B4-BE49-F238E27FC236}">
                <a16:creationId xmlns:a16="http://schemas.microsoft.com/office/drawing/2014/main" id="{8113DEAE-BF00-4ED4-8C37-B3717E801A2E}"/>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キーのショートカット</a:t>
            </a:r>
            <a:endParaRPr kumimoji="1" lang="en-US" altLang="ja-JP" b="1" dirty="0"/>
          </a:p>
        </p:txBody>
      </p:sp>
      <p:sp>
        <p:nvSpPr>
          <p:cNvPr id="4" name="テキスト ボックス 3">
            <a:extLst>
              <a:ext uri="{FF2B5EF4-FFF2-40B4-BE49-F238E27FC236}">
                <a16:creationId xmlns:a16="http://schemas.microsoft.com/office/drawing/2014/main" id="{171B0858-212B-48B9-98EA-EAA2928654FE}"/>
              </a:ext>
            </a:extLst>
          </p:cNvPr>
          <p:cNvSpPr txBox="1"/>
          <p:nvPr/>
        </p:nvSpPr>
        <p:spPr>
          <a:xfrm>
            <a:off x="472751" y="2447559"/>
            <a:ext cx="11327362" cy="1200329"/>
          </a:xfrm>
          <a:prstGeom prst="rect">
            <a:avLst/>
          </a:prstGeom>
          <a:noFill/>
          <a:ln>
            <a:solidFill>
              <a:schemeClr val="tx1"/>
            </a:solidFill>
          </a:ln>
        </p:spPr>
        <p:txBody>
          <a:bodyPr wrap="square" rtlCol="0">
            <a:spAutoFit/>
          </a:bodyPr>
          <a:lstStyle/>
          <a:p>
            <a:r>
              <a:rPr kumimoji="1" lang="ja-JP" altLang="en-US" dirty="0"/>
              <a:t>・ステージをつくる画面で</a:t>
            </a:r>
            <a:r>
              <a:rPr kumimoji="1" lang="en-US" altLang="ja-JP" dirty="0" err="1"/>
              <a:t>Ctrl+S</a:t>
            </a:r>
            <a:endParaRPr kumimoji="1" lang="en-US" altLang="ja-JP" dirty="0"/>
          </a:p>
          <a:p>
            <a:endParaRPr kumimoji="1" lang="en-US" altLang="ja-JP" dirty="0"/>
          </a:p>
          <a:p>
            <a:r>
              <a:rPr lang="ja-JP" altLang="en-US" dirty="0"/>
              <a:t>　ファイルのセーブを行えます</a:t>
            </a:r>
            <a:endParaRPr lang="en-US" altLang="ja-JP" dirty="0"/>
          </a:p>
          <a:p>
            <a:endParaRPr kumimoji="1" lang="ja-JP" altLang="en-US" dirty="0"/>
          </a:p>
        </p:txBody>
      </p:sp>
      <p:sp>
        <p:nvSpPr>
          <p:cNvPr id="5" name="テキスト ボックス 4">
            <a:extLst>
              <a:ext uri="{FF2B5EF4-FFF2-40B4-BE49-F238E27FC236}">
                <a16:creationId xmlns:a16="http://schemas.microsoft.com/office/drawing/2014/main" id="{F9E7097C-1A72-43F7-9205-B03D102C6740}"/>
              </a:ext>
            </a:extLst>
          </p:cNvPr>
          <p:cNvSpPr txBox="1"/>
          <p:nvPr/>
        </p:nvSpPr>
        <p:spPr>
          <a:xfrm>
            <a:off x="422988" y="3968621"/>
            <a:ext cx="11377125" cy="1754326"/>
          </a:xfrm>
          <a:prstGeom prst="rect">
            <a:avLst/>
          </a:prstGeom>
          <a:noFill/>
          <a:ln>
            <a:solidFill>
              <a:schemeClr val="tx1"/>
            </a:solidFill>
          </a:ln>
        </p:spPr>
        <p:txBody>
          <a:bodyPr wrap="square" rtlCol="0">
            <a:spAutoFit/>
          </a:bodyPr>
          <a:lstStyle/>
          <a:p>
            <a:r>
              <a:rPr lang="ja-JP" altLang="en-US" dirty="0"/>
              <a:t>・ステージをつくる画面で</a:t>
            </a:r>
            <a:r>
              <a:rPr lang="en-US" altLang="ja-JP" dirty="0"/>
              <a:t>F2</a:t>
            </a:r>
          </a:p>
          <a:p>
            <a:endParaRPr lang="en-US" altLang="ja-JP" dirty="0"/>
          </a:p>
          <a:p>
            <a:r>
              <a:rPr kumimoji="1" lang="ja-JP" altLang="en-US" dirty="0"/>
              <a:t>　作ったステージをすぐ遊べます</a:t>
            </a:r>
            <a:endParaRPr kumimoji="1" lang="en-US" altLang="ja-JP" dirty="0"/>
          </a:p>
          <a:p>
            <a:r>
              <a:rPr lang="ja-JP" altLang="en-US" dirty="0"/>
              <a:t>　ただしファイルのセーブを行っていないと内容が反映されないので</a:t>
            </a:r>
            <a:r>
              <a:rPr kumimoji="1" lang="ja-JP" altLang="en-US" dirty="0"/>
              <a:t>注意してください</a:t>
            </a:r>
            <a:endParaRPr kumimoji="1" lang="en-US" altLang="ja-JP" dirty="0"/>
          </a:p>
          <a:p>
            <a:r>
              <a:rPr lang="ja-JP" altLang="en-US" dirty="0"/>
              <a:t>　</a:t>
            </a:r>
            <a:r>
              <a:rPr lang="en-US" altLang="ja-JP" dirty="0"/>
              <a:t>F2</a:t>
            </a:r>
            <a:r>
              <a:rPr lang="ja-JP" altLang="en-US" dirty="0"/>
              <a:t>を押す前には</a:t>
            </a:r>
            <a:r>
              <a:rPr lang="en-US" altLang="ja-JP" dirty="0" err="1"/>
              <a:t>Ctrl+S</a:t>
            </a:r>
            <a:r>
              <a:rPr lang="ja-JP" altLang="en-US" dirty="0"/>
              <a:t>を押してセーブを忘れないようにしましょう</a:t>
            </a:r>
            <a:endParaRPr kumimoji="1" lang="ja-JP" altLang="en-US" dirty="0"/>
          </a:p>
          <a:p>
            <a:endParaRPr kumimoji="1" lang="ja-JP" altLang="en-US" dirty="0"/>
          </a:p>
        </p:txBody>
      </p:sp>
      <p:sp>
        <p:nvSpPr>
          <p:cNvPr id="6" name="動作設定ボタン: 空白 5">
            <a:hlinkClick r:id="rId2" action="ppaction://hlinksldjump" highlightClick="1"/>
            <a:extLst>
              <a:ext uri="{FF2B5EF4-FFF2-40B4-BE49-F238E27FC236}">
                <a16:creationId xmlns:a16="http://schemas.microsoft.com/office/drawing/2014/main" id="{9B3C7E1D-1841-47A0-9895-8B94EA41002E}"/>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148030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FABE3AF-ABFB-4B90-99C9-1C9993D070A0}"/>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a:t>
            </a:r>
            <a:endParaRPr kumimoji="1" lang="en-US" altLang="ja-JP" b="1" dirty="0"/>
          </a:p>
        </p:txBody>
      </p:sp>
      <p:sp>
        <p:nvSpPr>
          <p:cNvPr id="5" name="テキスト ボックス 4">
            <a:extLst>
              <a:ext uri="{FF2B5EF4-FFF2-40B4-BE49-F238E27FC236}">
                <a16:creationId xmlns:a16="http://schemas.microsoft.com/office/drawing/2014/main" id="{0606B34C-5380-4967-AF35-8F597B78CCB4}"/>
              </a:ext>
            </a:extLst>
          </p:cNvPr>
          <p:cNvSpPr txBox="1"/>
          <p:nvPr/>
        </p:nvSpPr>
        <p:spPr>
          <a:xfrm>
            <a:off x="5050055" y="1192088"/>
            <a:ext cx="6750058" cy="4524315"/>
          </a:xfrm>
          <a:prstGeom prst="rect">
            <a:avLst/>
          </a:prstGeom>
          <a:noFill/>
          <a:ln>
            <a:solidFill>
              <a:schemeClr val="tx1"/>
            </a:solidFill>
          </a:ln>
        </p:spPr>
        <p:txBody>
          <a:bodyPr wrap="square" rtlCol="0">
            <a:spAutoFit/>
          </a:bodyPr>
          <a:lstStyle/>
          <a:p>
            <a:r>
              <a:rPr kumimoji="1" lang="ja-JP" altLang="en-US" dirty="0"/>
              <a:t>〇</a:t>
            </a:r>
            <a:r>
              <a:rPr lang="ja-JP" altLang="en-US" dirty="0"/>
              <a:t>フィールド</a:t>
            </a:r>
            <a:endParaRPr lang="en-US" altLang="ja-JP" dirty="0"/>
          </a:p>
          <a:p>
            <a:r>
              <a:rPr lang="ja-JP" altLang="en-US" dirty="0"/>
              <a:t>・ゲームスタート～クリアまでゲームが進む場所です</a:t>
            </a:r>
            <a:endParaRPr lang="en-US" altLang="ja-JP" dirty="0"/>
          </a:p>
          <a:p>
            <a:endParaRPr lang="en-US" altLang="ja-JP" dirty="0"/>
          </a:p>
          <a:p>
            <a:r>
              <a:rPr lang="ja-JP" altLang="en-US" dirty="0"/>
              <a:t>・矢印キーの上下左右を押すとフィールドを広げたり狭めたり</a:t>
            </a:r>
            <a:endParaRPr lang="en-US" altLang="ja-JP" dirty="0"/>
          </a:p>
          <a:p>
            <a:r>
              <a:rPr lang="ja-JP" altLang="en-US" dirty="0"/>
              <a:t>　できます</a:t>
            </a:r>
            <a:endParaRPr lang="en-US" altLang="ja-JP" dirty="0"/>
          </a:p>
          <a:p>
            <a:r>
              <a:rPr lang="ja-JP" altLang="en-US" dirty="0"/>
              <a:t>　上入力　縦にフィールドを広げます</a:t>
            </a:r>
            <a:endParaRPr lang="en-US" altLang="ja-JP" dirty="0"/>
          </a:p>
          <a:p>
            <a:r>
              <a:rPr lang="ja-JP" altLang="en-US" dirty="0"/>
              <a:t>　下入力　縦にフィールドを狭めます</a:t>
            </a:r>
            <a:endParaRPr lang="en-US" altLang="ja-JP" dirty="0"/>
          </a:p>
          <a:p>
            <a:r>
              <a:rPr lang="ja-JP" altLang="en-US" dirty="0"/>
              <a:t>　右入力　横にフィールドを広げます</a:t>
            </a:r>
            <a:endParaRPr lang="en-US" altLang="ja-JP" dirty="0"/>
          </a:p>
          <a:p>
            <a:r>
              <a:rPr lang="ja-JP" altLang="en-US" dirty="0"/>
              <a:t>　左入力　横にフィールドを狭めます</a:t>
            </a:r>
            <a:endParaRPr lang="en-US" altLang="ja-JP" dirty="0"/>
          </a:p>
          <a:p>
            <a:endParaRPr lang="en-US" altLang="ja-JP" dirty="0"/>
          </a:p>
          <a:p>
            <a:r>
              <a:rPr lang="ja-JP" altLang="en-US" dirty="0"/>
              <a:t>・フィールドオブジェクトは□のグリッドに沿って配置する</a:t>
            </a:r>
            <a:endParaRPr lang="en-US" altLang="ja-JP" dirty="0"/>
          </a:p>
          <a:p>
            <a:r>
              <a:rPr lang="ja-JP" altLang="en-US" dirty="0"/>
              <a:t>　ことができます</a:t>
            </a:r>
            <a:endParaRPr lang="en-US" altLang="ja-JP" dirty="0"/>
          </a:p>
          <a:p>
            <a:endParaRPr lang="en-US" altLang="ja-JP" dirty="0"/>
          </a:p>
          <a:p>
            <a:r>
              <a:rPr lang="ja-JP" altLang="en-US" dirty="0"/>
              <a:t>・フィールド内をブロックやエネミーが通らない！という</a:t>
            </a:r>
            <a:endParaRPr lang="en-US" altLang="ja-JP" dirty="0"/>
          </a:p>
          <a:p>
            <a:r>
              <a:rPr lang="ja-JP" altLang="en-US" dirty="0"/>
              <a:t>　ことが起こらないようにフライングオブジェクトは</a:t>
            </a:r>
            <a:endParaRPr lang="en-US" altLang="ja-JP" dirty="0"/>
          </a:p>
          <a:p>
            <a:r>
              <a:rPr lang="ja-JP" altLang="en-US" dirty="0"/>
              <a:t>　フィールド内を通るような動きで設定してください</a:t>
            </a:r>
            <a:endParaRPr lang="en-US" altLang="ja-JP" dirty="0"/>
          </a:p>
        </p:txBody>
      </p:sp>
      <p:pic>
        <p:nvPicPr>
          <p:cNvPr id="9" name="図 8" descr="背景パターン が含まれている画像&#10;&#10;自動的に生成された説明">
            <a:extLst>
              <a:ext uri="{FF2B5EF4-FFF2-40B4-BE49-F238E27FC236}">
                <a16:creationId xmlns:a16="http://schemas.microsoft.com/office/drawing/2014/main" id="{288FC7C3-FBE2-492F-A1F3-7CFB1A44F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51" y="939798"/>
            <a:ext cx="2565402" cy="2565402"/>
          </a:xfrm>
          <a:prstGeom prst="rect">
            <a:avLst/>
          </a:prstGeom>
        </p:spPr>
      </p:pic>
      <p:pic>
        <p:nvPicPr>
          <p:cNvPr id="11" name="図 10">
            <a:extLst>
              <a:ext uri="{FF2B5EF4-FFF2-40B4-BE49-F238E27FC236}">
                <a16:creationId xmlns:a16="http://schemas.microsoft.com/office/drawing/2014/main" id="{31870500-1F5D-442D-AD11-3FAD74751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252" y="4405086"/>
            <a:ext cx="2308482" cy="2114848"/>
          </a:xfrm>
          <a:prstGeom prst="rect">
            <a:avLst/>
          </a:prstGeom>
        </p:spPr>
      </p:pic>
      <p:pic>
        <p:nvPicPr>
          <p:cNvPr id="13" name="図 12">
            <a:extLst>
              <a:ext uri="{FF2B5EF4-FFF2-40B4-BE49-F238E27FC236}">
                <a16:creationId xmlns:a16="http://schemas.microsoft.com/office/drawing/2014/main" id="{D4D5358C-4726-4539-A1B7-02214370C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88" y="4305064"/>
            <a:ext cx="1908061" cy="2214870"/>
          </a:xfrm>
          <a:prstGeom prst="rect">
            <a:avLst/>
          </a:prstGeom>
        </p:spPr>
      </p:pic>
      <p:sp>
        <p:nvSpPr>
          <p:cNvPr id="14" name="テキスト ボックス 13">
            <a:extLst>
              <a:ext uri="{FF2B5EF4-FFF2-40B4-BE49-F238E27FC236}">
                <a16:creationId xmlns:a16="http://schemas.microsoft.com/office/drawing/2014/main" id="{24509FDA-1367-4F16-99B3-5DA32F17A1ED}"/>
              </a:ext>
            </a:extLst>
          </p:cNvPr>
          <p:cNvSpPr txBox="1"/>
          <p:nvPr/>
        </p:nvSpPr>
        <p:spPr>
          <a:xfrm>
            <a:off x="391886" y="3935732"/>
            <a:ext cx="4209143" cy="369332"/>
          </a:xfrm>
          <a:prstGeom prst="rect">
            <a:avLst/>
          </a:prstGeom>
          <a:noFill/>
        </p:spPr>
        <p:txBody>
          <a:bodyPr wrap="square" rtlCol="0">
            <a:spAutoFit/>
          </a:bodyPr>
          <a:lstStyle/>
          <a:p>
            <a:r>
              <a:rPr lang="ja-JP" altLang="en-US" dirty="0"/>
              <a:t>↓矢印キーを入力した時</a:t>
            </a:r>
            <a:r>
              <a:rPr lang="en-US" altLang="ja-JP" dirty="0"/>
              <a:t>(</a:t>
            </a:r>
            <a:r>
              <a:rPr lang="ja-JP" altLang="en-US" dirty="0"/>
              <a:t>上、右</a:t>
            </a:r>
            <a:r>
              <a:rPr lang="en-US" altLang="ja-JP" dirty="0"/>
              <a:t>)</a:t>
            </a:r>
            <a:endParaRPr kumimoji="1" lang="ja-JP" altLang="en-US" dirty="0"/>
          </a:p>
        </p:txBody>
      </p:sp>
      <p:sp>
        <p:nvSpPr>
          <p:cNvPr id="15" name="動作設定ボタン: 空白 14">
            <a:hlinkClick r:id="rId5" action="ppaction://hlinksldjump" highlightClick="1"/>
            <a:extLst>
              <a:ext uri="{FF2B5EF4-FFF2-40B4-BE49-F238E27FC236}">
                <a16:creationId xmlns:a16="http://schemas.microsoft.com/office/drawing/2014/main" id="{EA801788-5E02-409E-AE2F-65B0F9FDA6C3}"/>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428752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1B647AE-AD88-4DEC-A33A-93508FB4B2B8}"/>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ステージセッティング</a:t>
            </a:r>
            <a:r>
              <a:rPr lang="en-US" altLang="ja-JP" b="1" dirty="0"/>
              <a:t>(1)</a:t>
            </a:r>
            <a:endParaRPr kumimoji="1" lang="en-US" altLang="ja-JP" b="1"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0310604B-A09E-4AB1-B589-FDAD4B6E8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60" y="1791747"/>
            <a:ext cx="3212208" cy="4030555"/>
          </a:xfrm>
          <a:prstGeom prst="rect">
            <a:avLst/>
          </a:prstGeom>
        </p:spPr>
      </p:pic>
      <p:sp>
        <p:nvSpPr>
          <p:cNvPr id="9" name="テキスト ボックス 8">
            <a:extLst>
              <a:ext uri="{FF2B5EF4-FFF2-40B4-BE49-F238E27FC236}">
                <a16:creationId xmlns:a16="http://schemas.microsoft.com/office/drawing/2014/main" id="{66312715-2215-44EE-B17C-BE541E5E47F1}"/>
              </a:ext>
            </a:extLst>
          </p:cNvPr>
          <p:cNvSpPr txBox="1"/>
          <p:nvPr/>
        </p:nvSpPr>
        <p:spPr>
          <a:xfrm>
            <a:off x="4292080" y="1068363"/>
            <a:ext cx="7420947" cy="2308324"/>
          </a:xfrm>
          <a:prstGeom prst="rect">
            <a:avLst/>
          </a:prstGeom>
          <a:noFill/>
          <a:ln>
            <a:solidFill>
              <a:schemeClr val="tx1"/>
            </a:solidFill>
          </a:ln>
        </p:spPr>
        <p:txBody>
          <a:bodyPr wrap="square" rtlCol="0">
            <a:spAutoFit/>
          </a:bodyPr>
          <a:lstStyle/>
          <a:p>
            <a:r>
              <a:rPr kumimoji="1" lang="ja-JP" altLang="en-US" dirty="0"/>
              <a:t>〇</a:t>
            </a:r>
            <a:r>
              <a:rPr kumimoji="1" lang="en-US" altLang="ja-JP" dirty="0"/>
              <a:t>File</a:t>
            </a:r>
            <a:r>
              <a:rPr kumimoji="1" lang="ja-JP" altLang="en-US" dirty="0"/>
              <a:t>＝</a:t>
            </a:r>
            <a:r>
              <a:rPr lang="ja-JP" altLang="en-US" dirty="0"/>
              <a:t>クリックする</a:t>
            </a:r>
            <a:r>
              <a:rPr kumimoji="1" lang="ja-JP" altLang="en-US" dirty="0"/>
              <a:t>と３つの項目が表示されます</a:t>
            </a:r>
            <a:endParaRPr kumimoji="1" lang="en-US" altLang="ja-JP" dirty="0"/>
          </a:p>
          <a:p>
            <a:r>
              <a:rPr lang="ja-JP" altLang="en-US" dirty="0"/>
              <a:t>・</a:t>
            </a:r>
            <a:r>
              <a:rPr lang="en-US" altLang="ja-JP" dirty="0"/>
              <a:t>Save=</a:t>
            </a:r>
            <a:r>
              <a:rPr lang="ja-JP" altLang="en-US" dirty="0"/>
              <a:t>ステージを保存します。一度も保存していない場合は</a:t>
            </a:r>
            <a:endParaRPr lang="en-US" altLang="ja-JP" dirty="0"/>
          </a:p>
          <a:p>
            <a:r>
              <a:rPr lang="ja-JP" altLang="en-US" dirty="0"/>
              <a:t>　　　　　新しくステージファイルを作るか上書きするか選択し、</a:t>
            </a:r>
            <a:endParaRPr lang="en-US" altLang="ja-JP" dirty="0"/>
          </a:p>
          <a:p>
            <a:r>
              <a:rPr lang="ja-JP" altLang="en-US" dirty="0"/>
              <a:t>　　　　　それ以降はその場所に上書き保存します</a:t>
            </a:r>
            <a:endParaRPr lang="en-US" altLang="ja-JP" dirty="0"/>
          </a:p>
          <a:p>
            <a:r>
              <a:rPr lang="ja-JP" altLang="en-US" dirty="0"/>
              <a:t>　　　　　　　　　</a:t>
            </a:r>
            <a:endParaRPr lang="en-US" altLang="ja-JP" dirty="0"/>
          </a:p>
          <a:p>
            <a:r>
              <a:rPr lang="ja-JP" altLang="en-US" dirty="0"/>
              <a:t>・</a:t>
            </a:r>
            <a:r>
              <a:rPr lang="en-US" altLang="ja-JP" dirty="0"/>
              <a:t>Save as=</a:t>
            </a:r>
            <a:r>
              <a:rPr lang="ja-JP" altLang="en-US" dirty="0"/>
              <a:t>ステージを名前を付けて保存します</a:t>
            </a:r>
            <a:endParaRPr lang="en-US" altLang="ja-JP" dirty="0"/>
          </a:p>
          <a:p>
            <a:endParaRPr lang="en-US" altLang="ja-JP" dirty="0"/>
          </a:p>
          <a:p>
            <a:r>
              <a:rPr lang="ja-JP" altLang="en-US" dirty="0"/>
              <a:t>・</a:t>
            </a:r>
            <a:r>
              <a:rPr lang="en-US" altLang="ja-JP" dirty="0"/>
              <a:t>Load=</a:t>
            </a:r>
            <a:r>
              <a:rPr lang="ja-JP" altLang="en-US" dirty="0"/>
              <a:t>ステージファイルを読み込みます</a:t>
            </a:r>
            <a:endParaRPr lang="en-US" altLang="ja-JP" dirty="0"/>
          </a:p>
        </p:txBody>
      </p:sp>
      <p:sp>
        <p:nvSpPr>
          <p:cNvPr id="10" name="テキスト ボックス 9">
            <a:extLst>
              <a:ext uri="{FF2B5EF4-FFF2-40B4-BE49-F238E27FC236}">
                <a16:creationId xmlns:a16="http://schemas.microsoft.com/office/drawing/2014/main" id="{A1C409DC-F5A7-4238-86C1-95954BF834BC}"/>
              </a:ext>
            </a:extLst>
          </p:cNvPr>
          <p:cNvSpPr txBox="1"/>
          <p:nvPr/>
        </p:nvSpPr>
        <p:spPr>
          <a:xfrm>
            <a:off x="4292080" y="3674589"/>
            <a:ext cx="7420947" cy="1200329"/>
          </a:xfrm>
          <a:prstGeom prst="rect">
            <a:avLst/>
          </a:prstGeom>
          <a:noFill/>
          <a:ln>
            <a:solidFill>
              <a:schemeClr val="tx1"/>
            </a:solidFill>
          </a:ln>
        </p:spPr>
        <p:txBody>
          <a:bodyPr wrap="square" rtlCol="0">
            <a:spAutoFit/>
          </a:bodyPr>
          <a:lstStyle/>
          <a:p>
            <a:r>
              <a:rPr kumimoji="1" lang="ja-JP" altLang="en-US" dirty="0"/>
              <a:t>〇</a:t>
            </a:r>
            <a:r>
              <a:rPr kumimoji="1" lang="en-US" altLang="ja-JP" dirty="0"/>
              <a:t>Name</a:t>
            </a:r>
            <a:endParaRPr lang="en-US" altLang="ja-JP" dirty="0"/>
          </a:p>
          <a:p>
            <a:r>
              <a:rPr lang="ja-JP" altLang="en-US" dirty="0"/>
              <a:t>・ステージ選択画面でのステージ名を決められます</a:t>
            </a:r>
            <a:endParaRPr lang="en-US" altLang="ja-JP" dirty="0"/>
          </a:p>
          <a:p>
            <a:endParaRPr lang="en-US" altLang="ja-JP" dirty="0"/>
          </a:p>
          <a:p>
            <a:r>
              <a:rPr lang="ja-JP" altLang="en-US" dirty="0"/>
              <a:t>・枠内に直接入力できます</a:t>
            </a:r>
            <a:r>
              <a:rPr lang="en-US" altLang="ja-JP" dirty="0"/>
              <a:t>(</a:t>
            </a:r>
            <a:r>
              <a:rPr lang="ja-JP" altLang="en-US" dirty="0"/>
              <a:t>半角＆全角両方可能</a:t>
            </a:r>
            <a:r>
              <a:rPr lang="en-US" altLang="ja-JP" dirty="0"/>
              <a:t>)</a:t>
            </a:r>
          </a:p>
        </p:txBody>
      </p:sp>
      <p:sp>
        <p:nvSpPr>
          <p:cNvPr id="13" name="テキスト ボックス 12">
            <a:extLst>
              <a:ext uri="{FF2B5EF4-FFF2-40B4-BE49-F238E27FC236}">
                <a16:creationId xmlns:a16="http://schemas.microsoft.com/office/drawing/2014/main" id="{08AEC420-3C8D-4FD2-8B2A-8A9FD68B71E0}"/>
              </a:ext>
            </a:extLst>
          </p:cNvPr>
          <p:cNvSpPr txBox="1"/>
          <p:nvPr/>
        </p:nvSpPr>
        <p:spPr>
          <a:xfrm>
            <a:off x="4292080" y="5222137"/>
            <a:ext cx="7420947" cy="1200329"/>
          </a:xfrm>
          <a:prstGeom prst="rect">
            <a:avLst/>
          </a:prstGeom>
          <a:noFill/>
          <a:ln>
            <a:solidFill>
              <a:schemeClr val="tx1"/>
            </a:solidFill>
          </a:ln>
        </p:spPr>
        <p:txBody>
          <a:bodyPr wrap="square" rtlCol="0">
            <a:spAutoFit/>
          </a:bodyPr>
          <a:lstStyle/>
          <a:p>
            <a:r>
              <a:rPr kumimoji="1" lang="ja-JP" altLang="en-US" dirty="0"/>
              <a:t>〇</a:t>
            </a:r>
            <a:r>
              <a:rPr lang="en-US" altLang="ja-JP" dirty="0"/>
              <a:t>Overview</a:t>
            </a:r>
          </a:p>
          <a:p>
            <a:r>
              <a:rPr lang="ja-JP" altLang="en-US" dirty="0"/>
              <a:t>・ステージ選択画面での説明文を決められます</a:t>
            </a:r>
            <a:endParaRPr lang="en-US" altLang="ja-JP" dirty="0"/>
          </a:p>
          <a:p>
            <a:endParaRPr lang="en-US" altLang="ja-JP" dirty="0"/>
          </a:p>
          <a:p>
            <a:r>
              <a:rPr lang="ja-JP" altLang="en-US" dirty="0"/>
              <a:t>・枠内に直接入力できます</a:t>
            </a:r>
            <a:r>
              <a:rPr lang="en-US" altLang="ja-JP" dirty="0"/>
              <a:t>(</a:t>
            </a:r>
            <a:r>
              <a:rPr lang="ja-JP" altLang="en-US" dirty="0"/>
              <a:t>半角＆全角両方可能</a:t>
            </a:r>
            <a:r>
              <a:rPr lang="en-US" altLang="ja-JP" dirty="0"/>
              <a:t>)</a:t>
            </a:r>
          </a:p>
        </p:txBody>
      </p:sp>
      <p:sp>
        <p:nvSpPr>
          <p:cNvPr id="23" name="正方形/長方形 22">
            <a:extLst>
              <a:ext uri="{FF2B5EF4-FFF2-40B4-BE49-F238E27FC236}">
                <a16:creationId xmlns:a16="http://schemas.microsoft.com/office/drawing/2014/main" id="{966DE42A-48EC-454A-8BA5-04B3EE375222}"/>
              </a:ext>
            </a:extLst>
          </p:cNvPr>
          <p:cNvSpPr/>
          <p:nvPr/>
        </p:nvSpPr>
        <p:spPr>
          <a:xfrm>
            <a:off x="422988" y="2345094"/>
            <a:ext cx="3750907" cy="18785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D4480EC-978E-4A54-8737-6BF6DD70A2DB}"/>
              </a:ext>
            </a:extLst>
          </p:cNvPr>
          <p:cNvSpPr/>
          <p:nvPr/>
        </p:nvSpPr>
        <p:spPr>
          <a:xfrm>
            <a:off x="422988" y="1791746"/>
            <a:ext cx="3750907" cy="4942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9E5BA847-7A45-4A74-BDE7-6E0F02FC7DC4}"/>
              </a:ext>
            </a:extLst>
          </p:cNvPr>
          <p:cNvCxnSpPr>
            <a:cxnSpLocks/>
            <a:stCxn id="14" idx="0"/>
          </p:cNvCxnSpPr>
          <p:nvPr/>
        </p:nvCxnSpPr>
        <p:spPr>
          <a:xfrm flipH="1" flipV="1">
            <a:off x="2034074" y="1430696"/>
            <a:ext cx="264368" cy="3610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BF252A90-60F8-49E8-B966-CB8857D4EA6E}"/>
              </a:ext>
            </a:extLst>
          </p:cNvPr>
          <p:cNvSpPr txBox="1"/>
          <p:nvPr/>
        </p:nvSpPr>
        <p:spPr>
          <a:xfrm>
            <a:off x="686060" y="792702"/>
            <a:ext cx="2940324" cy="646331"/>
          </a:xfrm>
          <a:prstGeom prst="rect">
            <a:avLst/>
          </a:prstGeom>
          <a:noFill/>
        </p:spPr>
        <p:txBody>
          <a:bodyPr wrap="square" rtlCol="0">
            <a:spAutoFit/>
          </a:bodyPr>
          <a:lstStyle/>
          <a:p>
            <a:r>
              <a:rPr kumimoji="1" lang="ja-JP" altLang="en-US" dirty="0"/>
              <a:t>タブ部分をドラッグすると移動させられます</a:t>
            </a:r>
          </a:p>
        </p:txBody>
      </p:sp>
      <p:sp>
        <p:nvSpPr>
          <p:cNvPr id="11" name="動作設定ボタン: 空白 10">
            <a:hlinkClick r:id="rId3" action="ppaction://hlinksldjump" highlightClick="1"/>
            <a:extLst>
              <a:ext uri="{FF2B5EF4-FFF2-40B4-BE49-F238E27FC236}">
                <a16:creationId xmlns:a16="http://schemas.microsoft.com/office/drawing/2014/main" id="{44760E09-679F-4C7D-AB0D-D6A0D8CAE874}"/>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28773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F754C54-FE5A-4F43-AE4F-8507D88F737D}"/>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ステージセッティング</a:t>
            </a:r>
            <a:r>
              <a:rPr lang="en-US" altLang="ja-JP" b="1" dirty="0"/>
              <a:t>(2)</a:t>
            </a:r>
            <a:endParaRPr kumimoji="1" lang="en-US" altLang="ja-JP" b="1" dirty="0"/>
          </a:p>
        </p:txBody>
      </p:sp>
      <p:sp>
        <p:nvSpPr>
          <p:cNvPr id="4" name="テキスト ボックス 3">
            <a:extLst>
              <a:ext uri="{FF2B5EF4-FFF2-40B4-BE49-F238E27FC236}">
                <a16:creationId xmlns:a16="http://schemas.microsoft.com/office/drawing/2014/main" id="{5F59FF54-14D3-401E-B5F8-452AE5ABF661}"/>
              </a:ext>
            </a:extLst>
          </p:cNvPr>
          <p:cNvSpPr txBox="1"/>
          <p:nvPr/>
        </p:nvSpPr>
        <p:spPr>
          <a:xfrm>
            <a:off x="4292081" y="1096906"/>
            <a:ext cx="7420947" cy="1200329"/>
          </a:xfrm>
          <a:prstGeom prst="rect">
            <a:avLst/>
          </a:prstGeom>
          <a:noFill/>
          <a:ln>
            <a:solidFill>
              <a:schemeClr val="tx1"/>
            </a:solidFill>
          </a:ln>
        </p:spPr>
        <p:txBody>
          <a:bodyPr wrap="square" rtlCol="0">
            <a:spAutoFit/>
          </a:bodyPr>
          <a:lstStyle/>
          <a:p>
            <a:r>
              <a:rPr kumimoji="1" lang="ja-JP" altLang="en-US" dirty="0"/>
              <a:t>〇</a:t>
            </a:r>
            <a:r>
              <a:rPr kumimoji="1" lang="en-US" altLang="ja-JP" dirty="0"/>
              <a:t>Level</a:t>
            </a:r>
            <a:r>
              <a:rPr lang="ja-JP" altLang="en-US" dirty="0"/>
              <a:t>　</a:t>
            </a:r>
            <a:endParaRPr lang="en-US" altLang="ja-JP" dirty="0"/>
          </a:p>
          <a:p>
            <a:r>
              <a:rPr lang="ja-JP" altLang="en-US" dirty="0"/>
              <a:t>・ステージ選択画面で出す星の数を指定できます</a:t>
            </a:r>
            <a:endParaRPr lang="en-US" altLang="ja-JP" dirty="0"/>
          </a:p>
          <a:p>
            <a:endParaRPr lang="en-US" altLang="ja-JP" dirty="0"/>
          </a:p>
          <a:p>
            <a:r>
              <a:rPr lang="ja-JP" altLang="en-US" dirty="0"/>
              <a:t>・</a:t>
            </a:r>
            <a:r>
              <a:rPr lang="en-US" altLang="ja-JP" dirty="0"/>
              <a:t>+</a:t>
            </a:r>
            <a:r>
              <a:rPr lang="ja-JP" altLang="en-US" dirty="0"/>
              <a:t>－だけでなく枠内に直接入力もできます</a:t>
            </a:r>
            <a:r>
              <a:rPr lang="en-US" altLang="ja-JP" dirty="0"/>
              <a:t>(</a:t>
            </a:r>
            <a:r>
              <a:rPr lang="ja-JP" altLang="en-US" dirty="0"/>
              <a:t>半角数字のみ</a:t>
            </a:r>
            <a:r>
              <a:rPr lang="en-US" altLang="ja-JP" dirty="0"/>
              <a:t>)</a:t>
            </a:r>
          </a:p>
        </p:txBody>
      </p:sp>
      <p:sp>
        <p:nvSpPr>
          <p:cNvPr id="5" name="テキスト ボックス 4">
            <a:extLst>
              <a:ext uri="{FF2B5EF4-FFF2-40B4-BE49-F238E27FC236}">
                <a16:creationId xmlns:a16="http://schemas.microsoft.com/office/drawing/2014/main" id="{2EF594FD-2FFA-4967-A1C8-0E921E17BEE5}"/>
              </a:ext>
            </a:extLst>
          </p:cNvPr>
          <p:cNvSpPr txBox="1"/>
          <p:nvPr/>
        </p:nvSpPr>
        <p:spPr>
          <a:xfrm>
            <a:off x="4292081" y="2912736"/>
            <a:ext cx="7420947" cy="1477328"/>
          </a:xfrm>
          <a:prstGeom prst="rect">
            <a:avLst/>
          </a:prstGeom>
          <a:noFill/>
          <a:ln>
            <a:solidFill>
              <a:schemeClr val="tx1"/>
            </a:solidFill>
          </a:ln>
        </p:spPr>
        <p:txBody>
          <a:bodyPr wrap="square" rtlCol="0">
            <a:spAutoFit/>
          </a:bodyPr>
          <a:lstStyle/>
          <a:p>
            <a:r>
              <a:rPr kumimoji="1" lang="ja-JP" altLang="en-US" dirty="0"/>
              <a:t>〇</a:t>
            </a:r>
            <a:r>
              <a:rPr lang="en-US" altLang="ja-JP" dirty="0"/>
              <a:t>Index</a:t>
            </a:r>
          </a:p>
          <a:p>
            <a:r>
              <a:rPr lang="ja-JP" altLang="en-US" dirty="0"/>
              <a:t>・ステージ選択画面でステージがどこに表示されるかを指定します</a:t>
            </a:r>
            <a:endParaRPr lang="en-US" altLang="ja-JP" dirty="0"/>
          </a:p>
          <a:p>
            <a:r>
              <a:rPr lang="ja-JP" altLang="en-US" dirty="0"/>
              <a:t>　数が大きいほど選択画面で右の方にステージが表示されます</a:t>
            </a:r>
            <a:endParaRPr lang="en-US" altLang="ja-JP" dirty="0"/>
          </a:p>
          <a:p>
            <a:r>
              <a:rPr lang="ja-JP" altLang="en-US" dirty="0"/>
              <a:t>　</a:t>
            </a:r>
            <a:endParaRPr lang="en-US" altLang="ja-JP" dirty="0"/>
          </a:p>
          <a:p>
            <a:r>
              <a:rPr lang="ja-JP" altLang="en-US" dirty="0"/>
              <a:t>・</a:t>
            </a:r>
            <a:r>
              <a:rPr lang="en-US" altLang="ja-JP" dirty="0"/>
              <a:t> +</a:t>
            </a:r>
            <a:r>
              <a:rPr lang="ja-JP" altLang="en-US" dirty="0"/>
              <a:t>－だけでなく枠内に直接入力もできます</a:t>
            </a:r>
            <a:r>
              <a:rPr lang="en-US" altLang="ja-JP" dirty="0"/>
              <a:t>(</a:t>
            </a:r>
            <a:r>
              <a:rPr lang="ja-JP" altLang="en-US" dirty="0"/>
              <a:t>半角数字のみ</a:t>
            </a:r>
            <a:r>
              <a:rPr lang="en-US" altLang="ja-JP" dirty="0"/>
              <a:t>)</a:t>
            </a:r>
          </a:p>
        </p:txBody>
      </p:sp>
      <p:sp>
        <p:nvSpPr>
          <p:cNvPr id="6" name="テキスト ボックス 5">
            <a:extLst>
              <a:ext uri="{FF2B5EF4-FFF2-40B4-BE49-F238E27FC236}">
                <a16:creationId xmlns:a16="http://schemas.microsoft.com/office/drawing/2014/main" id="{C1B8A881-D9AF-492C-84C2-6210DDB6AE19}"/>
              </a:ext>
            </a:extLst>
          </p:cNvPr>
          <p:cNvSpPr txBox="1"/>
          <p:nvPr/>
        </p:nvSpPr>
        <p:spPr>
          <a:xfrm>
            <a:off x="4292081" y="5005565"/>
            <a:ext cx="7420947" cy="923330"/>
          </a:xfrm>
          <a:prstGeom prst="rect">
            <a:avLst/>
          </a:prstGeom>
          <a:noFill/>
          <a:ln>
            <a:solidFill>
              <a:schemeClr val="tx1"/>
            </a:solidFill>
          </a:ln>
        </p:spPr>
        <p:txBody>
          <a:bodyPr wrap="square" rtlCol="0">
            <a:spAutoFit/>
          </a:bodyPr>
          <a:lstStyle/>
          <a:p>
            <a:r>
              <a:rPr kumimoji="1" lang="ja-JP" altLang="en-US" dirty="0"/>
              <a:t>〇</a:t>
            </a:r>
            <a:r>
              <a:rPr kumimoji="1" lang="en-US" altLang="ja-JP" dirty="0"/>
              <a:t>BGM</a:t>
            </a:r>
            <a:endParaRPr lang="en-US" altLang="ja-JP" dirty="0"/>
          </a:p>
          <a:p>
            <a:r>
              <a:rPr lang="ja-JP" altLang="en-US" dirty="0"/>
              <a:t>・バーをクリックして</a:t>
            </a:r>
            <a:r>
              <a:rPr lang="en-US" altLang="ja-JP" dirty="0"/>
              <a:t>BGM</a:t>
            </a:r>
            <a:r>
              <a:rPr lang="ja-JP" altLang="en-US" dirty="0"/>
              <a:t>を指定します</a:t>
            </a:r>
            <a:endParaRPr lang="en-US" altLang="ja-JP" dirty="0"/>
          </a:p>
          <a:p>
            <a:r>
              <a:rPr lang="ja-JP" altLang="en-US" dirty="0"/>
              <a:t>　</a:t>
            </a:r>
            <a:r>
              <a:rPr lang="en-US" altLang="ja-JP" dirty="0"/>
              <a:t>0</a:t>
            </a:r>
            <a:r>
              <a:rPr lang="ja-JP" altLang="en-US" dirty="0"/>
              <a:t>～</a:t>
            </a:r>
            <a:r>
              <a:rPr lang="en-US" altLang="ja-JP" dirty="0"/>
              <a:t>6</a:t>
            </a:r>
            <a:r>
              <a:rPr lang="ja-JP" altLang="en-US" dirty="0"/>
              <a:t>までの好きな</a:t>
            </a:r>
            <a:r>
              <a:rPr lang="en-US" altLang="ja-JP" dirty="0"/>
              <a:t>BGM</a:t>
            </a:r>
            <a:r>
              <a:rPr lang="ja-JP" altLang="en-US" dirty="0"/>
              <a:t>を指定できます</a:t>
            </a:r>
            <a:endParaRPr lang="en-US" altLang="ja-JP" dirty="0"/>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AB16D679-BB33-4157-909E-26B0AD26F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60" y="1791747"/>
            <a:ext cx="3212208" cy="4030555"/>
          </a:xfrm>
          <a:prstGeom prst="rect">
            <a:avLst/>
          </a:prstGeom>
        </p:spPr>
      </p:pic>
      <p:sp>
        <p:nvSpPr>
          <p:cNvPr id="8" name="正方形/長方形 7">
            <a:extLst>
              <a:ext uri="{FF2B5EF4-FFF2-40B4-BE49-F238E27FC236}">
                <a16:creationId xmlns:a16="http://schemas.microsoft.com/office/drawing/2014/main" id="{F270B33C-4F3E-4D60-85F2-F85E84CCF623}"/>
              </a:ext>
            </a:extLst>
          </p:cNvPr>
          <p:cNvSpPr/>
          <p:nvPr/>
        </p:nvSpPr>
        <p:spPr>
          <a:xfrm>
            <a:off x="416710" y="4083233"/>
            <a:ext cx="3750907" cy="18456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動作設定ボタン: 空白 8">
            <a:hlinkClick r:id="rId3" action="ppaction://hlinksldjump" highlightClick="1"/>
            <a:extLst>
              <a:ext uri="{FF2B5EF4-FFF2-40B4-BE49-F238E27FC236}">
                <a16:creationId xmlns:a16="http://schemas.microsoft.com/office/drawing/2014/main" id="{66ABFE72-F76E-4864-A77D-E40CAD8C9EAE}"/>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186173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2969FD6-4CFE-41F5-9059-BF51413FECE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フレーム</a:t>
            </a:r>
            <a:endParaRPr kumimoji="1" lang="en-US" altLang="ja-JP" b="1" dirty="0"/>
          </a:p>
        </p:txBody>
      </p:sp>
      <p:pic>
        <p:nvPicPr>
          <p:cNvPr id="4" name="図 3" descr="QR コード&#10;&#10;自動的に生成された説明">
            <a:extLst>
              <a:ext uri="{FF2B5EF4-FFF2-40B4-BE49-F238E27FC236}">
                <a16:creationId xmlns:a16="http://schemas.microsoft.com/office/drawing/2014/main" id="{E5474295-FD03-4311-974F-848995DA0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57" y="1230328"/>
            <a:ext cx="2124371" cy="2124371"/>
          </a:xfrm>
          <a:prstGeom prst="rect">
            <a:avLst/>
          </a:prstGeom>
        </p:spPr>
      </p:pic>
      <p:pic>
        <p:nvPicPr>
          <p:cNvPr id="6" name="図 5" descr="QR コード&#10;&#10;自動的に生成された説明">
            <a:extLst>
              <a:ext uri="{FF2B5EF4-FFF2-40B4-BE49-F238E27FC236}">
                <a16:creationId xmlns:a16="http://schemas.microsoft.com/office/drawing/2014/main" id="{3BEFD9F0-8D27-423D-A0B7-C82EE00CB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851" y="3960976"/>
            <a:ext cx="2162477" cy="2152950"/>
          </a:xfrm>
          <a:prstGeom prst="rect">
            <a:avLst/>
          </a:prstGeom>
        </p:spPr>
      </p:pic>
      <p:sp>
        <p:nvSpPr>
          <p:cNvPr id="7" name="テキスト ボックス 6">
            <a:extLst>
              <a:ext uri="{FF2B5EF4-FFF2-40B4-BE49-F238E27FC236}">
                <a16:creationId xmlns:a16="http://schemas.microsoft.com/office/drawing/2014/main" id="{A0FF4F8B-8CCA-4B38-B8E2-766692B2C675}"/>
              </a:ext>
            </a:extLst>
          </p:cNvPr>
          <p:cNvSpPr txBox="1"/>
          <p:nvPr/>
        </p:nvSpPr>
        <p:spPr>
          <a:xfrm>
            <a:off x="4292081" y="1096906"/>
            <a:ext cx="7420947" cy="4247317"/>
          </a:xfrm>
          <a:prstGeom prst="rect">
            <a:avLst/>
          </a:prstGeom>
          <a:noFill/>
          <a:ln>
            <a:solidFill>
              <a:schemeClr val="tx1"/>
            </a:solidFill>
          </a:ln>
        </p:spPr>
        <p:txBody>
          <a:bodyPr wrap="square" rtlCol="0">
            <a:spAutoFit/>
          </a:bodyPr>
          <a:lstStyle/>
          <a:p>
            <a:r>
              <a:rPr kumimoji="1" lang="ja-JP" altLang="en-US" dirty="0"/>
              <a:t>〇フレーム</a:t>
            </a:r>
            <a:endParaRPr lang="en-US" altLang="ja-JP" dirty="0"/>
          </a:p>
          <a:p>
            <a:r>
              <a:rPr lang="ja-JP" altLang="en-US" dirty="0"/>
              <a:t>・ゲーム内での経過した時間です</a:t>
            </a:r>
            <a:endParaRPr lang="en-US" altLang="ja-JP" dirty="0"/>
          </a:p>
          <a:p>
            <a:r>
              <a:rPr lang="ja-JP" altLang="en-US" dirty="0"/>
              <a:t>　</a:t>
            </a:r>
            <a:r>
              <a:rPr lang="en-US" altLang="ja-JP" dirty="0"/>
              <a:t>PC</a:t>
            </a:r>
            <a:r>
              <a:rPr lang="ja-JP" altLang="en-US" dirty="0"/>
              <a:t>の</a:t>
            </a:r>
            <a:r>
              <a:rPr lang="en-US" altLang="ja-JP" dirty="0"/>
              <a:t>fps</a:t>
            </a:r>
            <a:r>
              <a:rPr lang="ja-JP" altLang="en-US" dirty="0"/>
              <a:t>数にも依存しますが原則</a:t>
            </a:r>
            <a:r>
              <a:rPr lang="en-US" altLang="ja-JP" dirty="0"/>
              <a:t>60</a:t>
            </a:r>
            <a:r>
              <a:rPr lang="ja-JP" altLang="en-US" dirty="0"/>
              <a:t>フレーム＝１秒になっています</a:t>
            </a:r>
            <a:endParaRPr lang="en-US" altLang="ja-JP" dirty="0"/>
          </a:p>
          <a:p>
            <a:endParaRPr lang="en-US" altLang="ja-JP" dirty="0"/>
          </a:p>
          <a:p>
            <a:r>
              <a:rPr lang="ja-JP" altLang="en-US" dirty="0"/>
              <a:t>・例えば２秒後にエネミーを出現させたい場合はフレームが</a:t>
            </a:r>
            <a:r>
              <a:rPr lang="en-US" altLang="ja-JP" dirty="0"/>
              <a:t>120</a:t>
            </a:r>
            <a:r>
              <a:rPr lang="ja-JP" altLang="en-US" dirty="0"/>
              <a:t>の</a:t>
            </a:r>
            <a:endParaRPr lang="en-US" altLang="ja-JP" dirty="0"/>
          </a:p>
          <a:p>
            <a:r>
              <a:rPr lang="ja-JP" altLang="en-US" dirty="0"/>
              <a:t>　タイミングでエネミーを配置すればよい。ということです</a:t>
            </a:r>
            <a:endParaRPr lang="en-US" altLang="ja-JP" dirty="0"/>
          </a:p>
          <a:p>
            <a:endParaRPr lang="en-US" altLang="ja-JP" dirty="0"/>
          </a:p>
          <a:p>
            <a:r>
              <a:rPr lang="ja-JP" altLang="en-US" dirty="0"/>
              <a:t>・マウスホイール上でフレームを進め</a:t>
            </a:r>
            <a:endParaRPr lang="en-US" altLang="ja-JP" dirty="0"/>
          </a:p>
          <a:p>
            <a:r>
              <a:rPr lang="ja-JP" altLang="en-US" dirty="0"/>
              <a:t>　マウスホイール下でフレームを戻すことができます</a:t>
            </a:r>
            <a:endParaRPr lang="en-US" altLang="ja-JP" dirty="0"/>
          </a:p>
          <a:p>
            <a:r>
              <a:rPr lang="ja-JP" altLang="en-US" dirty="0"/>
              <a:t>　一回のホイール入力で</a:t>
            </a:r>
            <a:r>
              <a:rPr lang="en-US" altLang="ja-JP" dirty="0"/>
              <a:t>12</a:t>
            </a:r>
            <a:r>
              <a:rPr lang="ja-JP" altLang="en-US" dirty="0"/>
              <a:t>フレームずつ前後します</a:t>
            </a:r>
            <a:endParaRPr lang="en-US" altLang="ja-JP" dirty="0"/>
          </a:p>
          <a:p>
            <a:endParaRPr lang="en-US" altLang="ja-JP" dirty="0"/>
          </a:p>
          <a:p>
            <a:r>
              <a:rPr lang="ja-JP" altLang="en-US" dirty="0"/>
              <a:t>・後述する</a:t>
            </a:r>
            <a:r>
              <a:rPr lang="en-US" altLang="ja-JP" dirty="0"/>
              <a:t>Loop</a:t>
            </a:r>
            <a:r>
              <a:rPr lang="ja-JP" altLang="en-US" dirty="0"/>
              <a:t>の項目にチェックがついていて、何もフィールドに</a:t>
            </a:r>
            <a:endParaRPr lang="en-US" altLang="ja-JP" dirty="0"/>
          </a:p>
          <a:p>
            <a:r>
              <a:rPr lang="ja-JP" altLang="en-US" dirty="0"/>
              <a:t>　配置していない場合はフレームが進みません。</a:t>
            </a:r>
            <a:endParaRPr lang="en-US" altLang="ja-JP" dirty="0"/>
          </a:p>
          <a:p>
            <a:r>
              <a:rPr lang="ja-JP" altLang="en-US" dirty="0"/>
              <a:t>　その場合は</a:t>
            </a:r>
            <a:r>
              <a:rPr lang="en-US" altLang="ja-JP" dirty="0"/>
              <a:t>Loop</a:t>
            </a:r>
            <a:r>
              <a:rPr lang="ja-JP" altLang="en-US" dirty="0"/>
              <a:t>のチェックを外してフレームを進めてから</a:t>
            </a:r>
            <a:endParaRPr lang="en-US" altLang="ja-JP" dirty="0"/>
          </a:p>
          <a:p>
            <a:r>
              <a:rPr lang="ja-JP" altLang="en-US" dirty="0"/>
              <a:t>　フィールドにオブジェクトを配置してください</a:t>
            </a:r>
            <a:endParaRPr lang="en-US" altLang="ja-JP" dirty="0"/>
          </a:p>
        </p:txBody>
      </p:sp>
      <p:sp>
        <p:nvSpPr>
          <p:cNvPr id="8" name="動作設定ボタン: 空白 7">
            <a:hlinkClick r:id="rId4" action="ppaction://hlinksldjump" highlightClick="1"/>
            <a:extLst>
              <a:ext uri="{FF2B5EF4-FFF2-40B4-BE49-F238E27FC236}">
                <a16:creationId xmlns:a16="http://schemas.microsoft.com/office/drawing/2014/main" id="{B993C05B-1EC7-48EE-AEEE-F48B0F792EA9}"/>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985012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77B43EB-1CEB-4E55-9078-CC1995D664BF}"/>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プレイコントロール</a:t>
            </a:r>
            <a:r>
              <a:rPr lang="en-US" altLang="ja-JP" b="1" dirty="0"/>
              <a:t>(1)</a:t>
            </a:r>
            <a:endParaRPr kumimoji="1" lang="en-US" altLang="ja-JP" b="1" dirty="0"/>
          </a:p>
        </p:txBody>
      </p:sp>
      <p:pic>
        <p:nvPicPr>
          <p:cNvPr id="4" name="図 3">
            <a:extLst>
              <a:ext uri="{FF2B5EF4-FFF2-40B4-BE49-F238E27FC236}">
                <a16:creationId xmlns:a16="http://schemas.microsoft.com/office/drawing/2014/main" id="{1F86E130-5A14-4B51-B13F-471F43F22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87" y="1835670"/>
            <a:ext cx="3705742" cy="4629796"/>
          </a:xfrm>
          <a:prstGeom prst="rect">
            <a:avLst/>
          </a:prstGeom>
        </p:spPr>
      </p:pic>
      <p:sp>
        <p:nvSpPr>
          <p:cNvPr id="5" name="テキスト ボックス 4">
            <a:extLst>
              <a:ext uri="{FF2B5EF4-FFF2-40B4-BE49-F238E27FC236}">
                <a16:creationId xmlns:a16="http://schemas.microsoft.com/office/drawing/2014/main" id="{2B4CE610-1443-427A-BE19-2731C271254B}"/>
              </a:ext>
            </a:extLst>
          </p:cNvPr>
          <p:cNvSpPr txBox="1"/>
          <p:nvPr/>
        </p:nvSpPr>
        <p:spPr>
          <a:xfrm>
            <a:off x="4292081" y="1096906"/>
            <a:ext cx="7420947" cy="2585323"/>
          </a:xfrm>
          <a:prstGeom prst="rect">
            <a:avLst/>
          </a:prstGeom>
          <a:noFill/>
          <a:ln>
            <a:solidFill>
              <a:schemeClr val="tx1"/>
            </a:solidFill>
          </a:ln>
        </p:spPr>
        <p:txBody>
          <a:bodyPr wrap="square" rtlCol="0">
            <a:spAutoFit/>
          </a:bodyPr>
          <a:lstStyle/>
          <a:p>
            <a:r>
              <a:rPr kumimoji="1" lang="ja-JP" altLang="en-US" dirty="0"/>
              <a:t>〇</a:t>
            </a:r>
            <a:r>
              <a:rPr lang="en-US" altLang="ja-JP" dirty="0"/>
              <a:t>Start/Pause</a:t>
            </a:r>
          </a:p>
          <a:p>
            <a:r>
              <a:rPr lang="ja-JP" altLang="en-US" dirty="0"/>
              <a:t>・クリックするとステージに配置したものが設定した動きに沿って</a:t>
            </a:r>
            <a:endParaRPr lang="en-US" altLang="ja-JP" dirty="0"/>
          </a:p>
          <a:p>
            <a:r>
              <a:rPr lang="ja-JP" altLang="en-US" dirty="0"/>
              <a:t>　動き始めます</a:t>
            </a:r>
            <a:endParaRPr lang="en-US" altLang="ja-JP" dirty="0"/>
          </a:p>
          <a:p>
            <a:r>
              <a:rPr lang="ja-JP" altLang="en-US" dirty="0"/>
              <a:t>　</a:t>
            </a:r>
            <a:endParaRPr lang="en-US" altLang="ja-JP" dirty="0"/>
          </a:p>
          <a:p>
            <a:r>
              <a:rPr lang="ja-JP" altLang="en-US" dirty="0"/>
              <a:t>・これを使うことで実際にステージの動きをシミュレートができます</a:t>
            </a:r>
            <a:endParaRPr lang="en-US" altLang="ja-JP" dirty="0"/>
          </a:p>
          <a:p>
            <a:r>
              <a:rPr lang="ja-JP" altLang="en-US" dirty="0"/>
              <a:t>　もう一度押すことで動きが止まります</a:t>
            </a:r>
            <a:endParaRPr lang="en-US" altLang="ja-JP" dirty="0"/>
          </a:p>
          <a:p>
            <a:endParaRPr lang="en-US" altLang="ja-JP" dirty="0"/>
          </a:p>
          <a:p>
            <a:r>
              <a:rPr lang="ja-JP" altLang="en-US" dirty="0"/>
              <a:t>・</a:t>
            </a:r>
            <a:r>
              <a:rPr lang="en-US" altLang="ja-JP" dirty="0"/>
              <a:t>UFO</a:t>
            </a:r>
            <a:r>
              <a:rPr lang="ja-JP" altLang="en-US" dirty="0"/>
              <a:t>の動きがシミュレートされない場合、一度タイトルに戻り</a:t>
            </a:r>
            <a:endParaRPr lang="en-US" altLang="ja-JP" dirty="0"/>
          </a:p>
          <a:p>
            <a:r>
              <a:rPr lang="ja-JP" altLang="en-US" dirty="0"/>
              <a:t>　もう一度ステージ作成画面に入ると解消されます</a:t>
            </a:r>
            <a:endParaRPr lang="en-US" altLang="ja-JP" dirty="0"/>
          </a:p>
        </p:txBody>
      </p:sp>
      <p:sp>
        <p:nvSpPr>
          <p:cNvPr id="6" name="正方形/長方形 5">
            <a:extLst>
              <a:ext uri="{FF2B5EF4-FFF2-40B4-BE49-F238E27FC236}">
                <a16:creationId xmlns:a16="http://schemas.microsoft.com/office/drawing/2014/main" id="{552F255F-6681-466D-873C-C040B0D6A4F6}"/>
              </a:ext>
            </a:extLst>
          </p:cNvPr>
          <p:cNvSpPr/>
          <p:nvPr/>
        </p:nvSpPr>
        <p:spPr>
          <a:xfrm>
            <a:off x="377823" y="1934815"/>
            <a:ext cx="3750907" cy="4942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E27CB4A7-023E-4D9B-ABAE-5FA8450E1B82}"/>
              </a:ext>
            </a:extLst>
          </p:cNvPr>
          <p:cNvCxnSpPr>
            <a:cxnSpLocks/>
            <a:stCxn id="6" idx="0"/>
          </p:cNvCxnSpPr>
          <p:nvPr/>
        </p:nvCxnSpPr>
        <p:spPr>
          <a:xfrm flipH="1" flipV="1">
            <a:off x="1988909" y="1573765"/>
            <a:ext cx="264368" cy="3610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7D027F1-CB6A-4559-9A0B-BED65124E4C4}"/>
              </a:ext>
            </a:extLst>
          </p:cNvPr>
          <p:cNvSpPr txBox="1"/>
          <p:nvPr/>
        </p:nvSpPr>
        <p:spPr>
          <a:xfrm>
            <a:off x="640895" y="935771"/>
            <a:ext cx="2940324" cy="646331"/>
          </a:xfrm>
          <a:prstGeom prst="rect">
            <a:avLst/>
          </a:prstGeom>
          <a:noFill/>
        </p:spPr>
        <p:txBody>
          <a:bodyPr wrap="square" rtlCol="0">
            <a:spAutoFit/>
          </a:bodyPr>
          <a:lstStyle/>
          <a:p>
            <a:r>
              <a:rPr kumimoji="1" lang="ja-JP" altLang="en-US" dirty="0"/>
              <a:t>タブ部分をドラッグすると移動させられます</a:t>
            </a:r>
          </a:p>
        </p:txBody>
      </p:sp>
      <p:sp>
        <p:nvSpPr>
          <p:cNvPr id="9" name="テキスト ボックス 8">
            <a:extLst>
              <a:ext uri="{FF2B5EF4-FFF2-40B4-BE49-F238E27FC236}">
                <a16:creationId xmlns:a16="http://schemas.microsoft.com/office/drawing/2014/main" id="{73B200C0-2C37-48AA-9CBB-F9F4FBCFC6BD}"/>
              </a:ext>
            </a:extLst>
          </p:cNvPr>
          <p:cNvSpPr txBox="1"/>
          <p:nvPr/>
        </p:nvSpPr>
        <p:spPr>
          <a:xfrm>
            <a:off x="4292081" y="4204001"/>
            <a:ext cx="7420947" cy="1477328"/>
          </a:xfrm>
          <a:prstGeom prst="rect">
            <a:avLst/>
          </a:prstGeom>
          <a:noFill/>
          <a:ln>
            <a:solidFill>
              <a:schemeClr val="tx1"/>
            </a:solidFill>
          </a:ln>
        </p:spPr>
        <p:txBody>
          <a:bodyPr wrap="square" rtlCol="0">
            <a:spAutoFit/>
          </a:bodyPr>
          <a:lstStyle/>
          <a:p>
            <a:r>
              <a:rPr kumimoji="1" lang="ja-JP" altLang="en-US" dirty="0"/>
              <a:t>〇</a:t>
            </a:r>
            <a:r>
              <a:rPr kumimoji="1" lang="en-US" altLang="ja-JP" dirty="0"/>
              <a:t>Restar</a:t>
            </a:r>
            <a:r>
              <a:rPr lang="en-US" altLang="ja-JP" dirty="0"/>
              <a:t>t</a:t>
            </a:r>
          </a:p>
          <a:p>
            <a:r>
              <a:rPr lang="ja-JP" altLang="en-US" dirty="0"/>
              <a:t>・クリックするとフレーム数が０になり最初から動きが再生されます</a:t>
            </a:r>
            <a:endParaRPr lang="en-US" altLang="ja-JP" dirty="0"/>
          </a:p>
          <a:p>
            <a:r>
              <a:rPr lang="ja-JP" altLang="en-US" dirty="0"/>
              <a:t>　シミュレーションを最初から行いたい場合に便利です</a:t>
            </a:r>
            <a:endParaRPr lang="en-US" altLang="ja-JP" dirty="0"/>
          </a:p>
          <a:p>
            <a:endParaRPr lang="en-US" altLang="ja-JP" dirty="0"/>
          </a:p>
          <a:p>
            <a:r>
              <a:rPr lang="ja-JP" altLang="en-US" dirty="0"/>
              <a:t>・動きを止めたい場合は</a:t>
            </a:r>
            <a:r>
              <a:rPr lang="en-US" altLang="ja-JP" dirty="0"/>
              <a:t>Start/Pause</a:t>
            </a:r>
            <a:r>
              <a:rPr lang="ja-JP" altLang="en-US" dirty="0"/>
              <a:t>をクリックしてください</a:t>
            </a:r>
            <a:endParaRPr lang="en-US" altLang="ja-JP" dirty="0"/>
          </a:p>
        </p:txBody>
      </p:sp>
      <p:sp>
        <p:nvSpPr>
          <p:cNvPr id="11" name="正方形/長方形 10">
            <a:extLst>
              <a:ext uri="{FF2B5EF4-FFF2-40B4-BE49-F238E27FC236}">
                <a16:creationId xmlns:a16="http://schemas.microsoft.com/office/drawing/2014/main" id="{B5F80F6D-37BD-4329-900D-66FC2762076D}"/>
              </a:ext>
            </a:extLst>
          </p:cNvPr>
          <p:cNvSpPr/>
          <p:nvPr/>
        </p:nvSpPr>
        <p:spPr>
          <a:xfrm>
            <a:off x="377822" y="2493388"/>
            <a:ext cx="3750907" cy="11472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動作設定ボタン: 空白 9">
            <a:hlinkClick r:id="rId3" action="ppaction://hlinksldjump" highlightClick="1"/>
            <a:extLst>
              <a:ext uri="{FF2B5EF4-FFF2-40B4-BE49-F238E27FC236}">
                <a16:creationId xmlns:a16="http://schemas.microsoft.com/office/drawing/2014/main" id="{77852580-D0A9-402C-8F80-453A8C0BD3C2}"/>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322682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32B3BB3-7164-4ABC-8B2B-3D730C12A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87" y="1835670"/>
            <a:ext cx="3705742" cy="4629796"/>
          </a:xfrm>
          <a:prstGeom prst="rect">
            <a:avLst/>
          </a:prstGeom>
        </p:spPr>
      </p:pic>
      <p:sp>
        <p:nvSpPr>
          <p:cNvPr id="3" name="正方形/長方形 2">
            <a:extLst>
              <a:ext uri="{FF2B5EF4-FFF2-40B4-BE49-F238E27FC236}">
                <a16:creationId xmlns:a16="http://schemas.microsoft.com/office/drawing/2014/main" id="{57A5AFF5-6F10-42DA-B042-86938FAC9921}"/>
              </a:ext>
            </a:extLst>
          </p:cNvPr>
          <p:cNvSpPr/>
          <p:nvPr/>
        </p:nvSpPr>
        <p:spPr>
          <a:xfrm>
            <a:off x="377822" y="3601616"/>
            <a:ext cx="3750907" cy="10263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DC6C2BC-F044-4B2C-980A-DC9045675348}"/>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プレイコントロール</a:t>
            </a:r>
            <a:r>
              <a:rPr lang="en-US" altLang="ja-JP" b="1" dirty="0"/>
              <a:t>(2)</a:t>
            </a:r>
            <a:endParaRPr kumimoji="1" lang="en-US" altLang="ja-JP" b="1" dirty="0"/>
          </a:p>
        </p:txBody>
      </p:sp>
      <p:sp>
        <p:nvSpPr>
          <p:cNvPr id="5" name="テキスト ボックス 4">
            <a:extLst>
              <a:ext uri="{FF2B5EF4-FFF2-40B4-BE49-F238E27FC236}">
                <a16:creationId xmlns:a16="http://schemas.microsoft.com/office/drawing/2014/main" id="{21BB0E92-0DE1-4DF9-AF41-C118E345AFF1}"/>
              </a:ext>
            </a:extLst>
          </p:cNvPr>
          <p:cNvSpPr txBox="1"/>
          <p:nvPr/>
        </p:nvSpPr>
        <p:spPr>
          <a:xfrm>
            <a:off x="4379165" y="751343"/>
            <a:ext cx="7420947" cy="3970318"/>
          </a:xfrm>
          <a:prstGeom prst="rect">
            <a:avLst/>
          </a:prstGeom>
          <a:noFill/>
          <a:ln>
            <a:solidFill>
              <a:schemeClr val="tx1"/>
            </a:solidFill>
          </a:ln>
        </p:spPr>
        <p:txBody>
          <a:bodyPr wrap="square" rtlCol="0">
            <a:spAutoFit/>
          </a:bodyPr>
          <a:lstStyle/>
          <a:p>
            <a:r>
              <a:rPr kumimoji="1" lang="ja-JP" altLang="en-US" dirty="0"/>
              <a:t>〇</a:t>
            </a:r>
            <a:r>
              <a:rPr kumimoji="1" lang="en-US" altLang="ja-JP" dirty="0"/>
              <a:t>Loop</a:t>
            </a:r>
            <a:endParaRPr lang="en-US" altLang="ja-JP" dirty="0"/>
          </a:p>
          <a:p>
            <a:r>
              <a:rPr lang="ja-JP" altLang="en-US" dirty="0"/>
              <a:t>・クリックしてチェックを入れると配置したオブジェクトの</a:t>
            </a:r>
            <a:endParaRPr lang="en-US" altLang="ja-JP" dirty="0"/>
          </a:p>
          <a:p>
            <a:r>
              <a:rPr lang="ja-JP" altLang="en-US" dirty="0"/>
              <a:t>　動きがループするようになります</a:t>
            </a:r>
            <a:endParaRPr lang="en-US" altLang="ja-JP" dirty="0"/>
          </a:p>
          <a:p>
            <a:endParaRPr lang="en-US" altLang="ja-JP" dirty="0"/>
          </a:p>
          <a:p>
            <a:r>
              <a:rPr lang="ja-JP" altLang="en-US" dirty="0"/>
              <a:t>・ループはフレームの一番最後に配置されたオブジェクトを基準に</a:t>
            </a:r>
            <a:endParaRPr lang="en-US" altLang="ja-JP" dirty="0"/>
          </a:p>
          <a:p>
            <a:r>
              <a:rPr lang="ja-JP" altLang="en-US" dirty="0"/>
              <a:t>　ループします</a:t>
            </a:r>
            <a:endParaRPr lang="en-US" altLang="ja-JP" dirty="0"/>
          </a:p>
          <a:p>
            <a:r>
              <a:rPr lang="ja-JP" altLang="en-US" dirty="0"/>
              <a:t>　</a:t>
            </a:r>
            <a:r>
              <a:rPr lang="en-US" altLang="ja-JP" dirty="0"/>
              <a:t>60</a:t>
            </a:r>
            <a:r>
              <a:rPr lang="ja-JP" altLang="en-US" dirty="0"/>
              <a:t>フレームにエネミー、</a:t>
            </a:r>
            <a:r>
              <a:rPr lang="en-US" altLang="ja-JP" dirty="0"/>
              <a:t>120</a:t>
            </a:r>
            <a:r>
              <a:rPr lang="ja-JP" altLang="en-US" dirty="0"/>
              <a:t>フレームにブロック、</a:t>
            </a:r>
            <a:r>
              <a:rPr lang="en-US" altLang="ja-JP" dirty="0"/>
              <a:t>180</a:t>
            </a:r>
            <a:r>
              <a:rPr lang="ja-JP" altLang="en-US" dirty="0"/>
              <a:t>フレームに</a:t>
            </a:r>
            <a:endParaRPr lang="en-US" altLang="ja-JP" dirty="0"/>
          </a:p>
          <a:p>
            <a:r>
              <a:rPr lang="ja-JP" altLang="en-US" dirty="0"/>
              <a:t>　またエネミーと配置し、</a:t>
            </a:r>
            <a:r>
              <a:rPr lang="en-US" altLang="ja-JP" dirty="0"/>
              <a:t>Loop</a:t>
            </a:r>
            <a:r>
              <a:rPr lang="ja-JP" altLang="en-US" dirty="0"/>
              <a:t>にチェックを入れると</a:t>
            </a:r>
            <a:endParaRPr lang="en-US" altLang="ja-JP" dirty="0"/>
          </a:p>
          <a:p>
            <a:r>
              <a:rPr lang="ja-JP" altLang="en-US" dirty="0"/>
              <a:t>　</a:t>
            </a:r>
            <a:r>
              <a:rPr lang="en-US" altLang="ja-JP" dirty="0"/>
              <a:t>60</a:t>
            </a:r>
            <a:r>
              <a:rPr lang="ja-JP" altLang="en-US" dirty="0"/>
              <a:t>フレームエネミー→</a:t>
            </a:r>
            <a:r>
              <a:rPr lang="en-US" altLang="ja-JP" dirty="0"/>
              <a:t>120</a:t>
            </a:r>
            <a:r>
              <a:rPr lang="ja-JP" altLang="en-US" dirty="0"/>
              <a:t>フレームブロック→</a:t>
            </a:r>
            <a:r>
              <a:rPr lang="en-US" altLang="ja-JP" dirty="0"/>
              <a:t>180</a:t>
            </a:r>
            <a:r>
              <a:rPr lang="ja-JP" altLang="en-US" dirty="0"/>
              <a:t>フレームエネミー</a:t>
            </a:r>
            <a:endParaRPr lang="en-US" altLang="ja-JP" dirty="0"/>
          </a:p>
          <a:p>
            <a:r>
              <a:rPr lang="ja-JP" altLang="en-US" dirty="0"/>
              <a:t>　→</a:t>
            </a:r>
            <a:r>
              <a:rPr lang="en-US" altLang="ja-JP" dirty="0"/>
              <a:t>60</a:t>
            </a:r>
            <a:r>
              <a:rPr lang="ja-JP" altLang="en-US" dirty="0"/>
              <a:t>フレームエネミー→</a:t>
            </a:r>
            <a:r>
              <a:rPr lang="en-US" altLang="ja-JP" dirty="0"/>
              <a:t>120</a:t>
            </a:r>
            <a:r>
              <a:rPr lang="ja-JP" altLang="en-US" dirty="0"/>
              <a:t>フレームブロック・・・・</a:t>
            </a:r>
            <a:endParaRPr lang="en-US" altLang="ja-JP" dirty="0"/>
          </a:p>
          <a:p>
            <a:r>
              <a:rPr lang="ja-JP" altLang="en-US" dirty="0"/>
              <a:t>　という流れでフィールドにオブジェクトが飛んできます</a:t>
            </a:r>
            <a:endParaRPr lang="en-US" altLang="ja-JP" dirty="0"/>
          </a:p>
          <a:p>
            <a:endParaRPr lang="en-US" altLang="ja-JP" dirty="0"/>
          </a:p>
          <a:p>
            <a:r>
              <a:rPr lang="ja-JP" altLang="en-US" dirty="0"/>
              <a:t>・ループする構成にするのが基本なので一通り配置したら</a:t>
            </a:r>
            <a:endParaRPr lang="en-US" altLang="ja-JP" dirty="0"/>
          </a:p>
          <a:p>
            <a:r>
              <a:rPr lang="ja-JP" altLang="en-US" dirty="0"/>
              <a:t>　</a:t>
            </a:r>
            <a:r>
              <a:rPr lang="en-US" altLang="ja-JP" dirty="0"/>
              <a:t>Loop</a:t>
            </a:r>
            <a:r>
              <a:rPr lang="ja-JP" altLang="en-US" dirty="0"/>
              <a:t>にチェックを入れてファイルを保存してください</a:t>
            </a:r>
            <a:endParaRPr lang="en-US" altLang="ja-JP" dirty="0"/>
          </a:p>
        </p:txBody>
      </p:sp>
      <p:sp>
        <p:nvSpPr>
          <p:cNvPr id="6" name="テキスト ボックス 5">
            <a:extLst>
              <a:ext uri="{FF2B5EF4-FFF2-40B4-BE49-F238E27FC236}">
                <a16:creationId xmlns:a16="http://schemas.microsoft.com/office/drawing/2014/main" id="{9AD8C2ED-3D3C-4B51-910D-CC56AADC0FC6}"/>
              </a:ext>
            </a:extLst>
          </p:cNvPr>
          <p:cNvSpPr txBox="1"/>
          <p:nvPr/>
        </p:nvSpPr>
        <p:spPr>
          <a:xfrm>
            <a:off x="4379165" y="5125953"/>
            <a:ext cx="7420947" cy="923330"/>
          </a:xfrm>
          <a:prstGeom prst="rect">
            <a:avLst/>
          </a:prstGeom>
          <a:noFill/>
          <a:ln>
            <a:solidFill>
              <a:schemeClr val="tx1"/>
            </a:solidFill>
          </a:ln>
        </p:spPr>
        <p:txBody>
          <a:bodyPr wrap="square" rtlCol="0">
            <a:spAutoFit/>
          </a:bodyPr>
          <a:lstStyle/>
          <a:p>
            <a:r>
              <a:rPr kumimoji="1" lang="ja-JP" altLang="en-US" dirty="0"/>
              <a:t>〇</a:t>
            </a:r>
            <a:r>
              <a:rPr lang="en-US" altLang="ja-JP" dirty="0"/>
              <a:t>MAX</a:t>
            </a:r>
            <a:endParaRPr kumimoji="1" lang="en-US" altLang="ja-JP" dirty="0"/>
          </a:p>
          <a:p>
            <a:r>
              <a:rPr lang="ja-JP" altLang="en-US" dirty="0"/>
              <a:t>・フレームの一番最後のオブジェクトが出てくるタイミングです</a:t>
            </a:r>
            <a:endParaRPr lang="en-US" altLang="ja-JP" dirty="0"/>
          </a:p>
          <a:p>
            <a:r>
              <a:rPr kumimoji="1" lang="ja-JP" altLang="en-US" dirty="0"/>
              <a:t>　</a:t>
            </a:r>
            <a:r>
              <a:rPr lang="ja-JP" altLang="en-US" dirty="0"/>
              <a:t>ループを設定している時、</a:t>
            </a:r>
            <a:r>
              <a:rPr kumimoji="1" lang="ja-JP" altLang="en-US" dirty="0"/>
              <a:t>この数値を超えた後</a:t>
            </a:r>
            <a:r>
              <a:rPr kumimoji="1" lang="en-US" altLang="ja-JP" dirty="0"/>
              <a:t>0</a:t>
            </a:r>
            <a:r>
              <a:rPr kumimoji="1" lang="ja-JP" altLang="en-US" dirty="0"/>
              <a:t>フレームに</a:t>
            </a:r>
            <a:r>
              <a:rPr lang="ja-JP" altLang="en-US" dirty="0"/>
              <a:t>戻ります</a:t>
            </a:r>
            <a:endParaRPr kumimoji="1" lang="en-US" altLang="ja-JP" dirty="0"/>
          </a:p>
        </p:txBody>
      </p:sp>
      <p:sp>
        <p:nvSpPr>
          <p:cNvPr id="7" name="動作設定ボタン: 空白 6">
            <a:hlinkClick r:id="rId3" action="ppaction://hlinksldjump" highlightClick="1"/>
            <a:extLst>
              <a:ext uri="{FF2B5EF4-FFF2-40B4-BE49-F238E27FC236}">
                <a16:creationId xmlns:a16="http://schemas.microsoft.com/office/drawing/2014/main" id="{D28B6B63-6D7F-495A-B97D-BDA564817B1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37504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9EB09F-5921-47AC-B5B4-4CDD02E7BCB2}"/>
              </a:ext>
            </a:extLst>
          </p:cNvPr>
          <p:cNvSpPr txBox="1"/>
          <p:nvPr/>
        </p:nvSpPr>
        <p:spPr>
          <a:xfrm>
            <a:off x="1890023" y="3151851"/>
            <a:ext cx="9095217" cy="830997"/>
          </a:xfrm>
          <a:prstGeom prst="rect">
            <a:avLst/>
          </a:prstGeom>
          <a:noFill/>
        </p:spPr>
        <p:txBody>
          <a:bodyPr wrap="square" rtlCol="0">
            <a:spAutoFit/>
          </a:bodyPr>
          <a:lstStyle/>
          <a:p>
            <a:r>
              <a:rPr kumimoji="1" lang="ja-JP" altLang="en-US" sz="4800" b="1" dirty="0"/>
              <a:t>ゲームに出てくるオブジェクト</a:t>
            </a:r>
          </a:p>
        </p:txBody>
      </p:sp>
    </p:spTree>
    <p:extLst>
      <p:ext uri="{BB962C8B-B14F-4D97-AF65-F5344CB8AC3E}">
        <p14:creationId xmlns:p14="http://schemas.microsoft.com/office/powerpoint/2010/main" val="2150358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10;&#10;自動的に生成された説明">
            <a:extLst>
              <a:ext uri="{FF2B5EF4-FFF2-40B4-BE49-F238E27FC236}">
                <a16:creationId xmlns:a16="http://schemas.microsoft.com/office/drawing/2014/main" id="{1DC5E834-6508-4CC8-961A-2BAE4A342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918" y="1995379"/>
            <a:ext cx="2132975" cy="4426496"/>
          </a:xfrm>
          <a:prstGeom prst="rect">
            <a:avLst/>
          </a:prstGeom>
        </p:spPr>
      </p:pic>
      <p:sp>
        <p:nvSpPr>
          <p:cNvPr id="2" name="テキスト ボックス 1">
            <a:extLst>
              <a:ext uri="{FF2B5EF4-FFF2-40B4-BE49-F238E27FC236}">
                <a16:creationId xmlns:a16="http://schemas.microsoft.com/office/drawing/2014/main" id="{762E9AB1-B9F9-4D1A-9CD7-F454788885A7}"/>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フライングオブジェクト</a:t>
            </a:r>
            <a:endParaRPr kumimoji="1" lang="en-US" altLang="ja-JP" b="1" dirty="0"/>
          </a:p>
        </p:txBody>
      </p:sp>
      <p:sp>
        <p:nvSpPr>
          <p:cNvPr id="5" name="テキスト ボックス 4">
            <a:extLst>
              <a:ext uri="{FF2B5EF4-FFF2-40B4-BE49-F238E27FC236}">
                <a16:creationId xmlns:a16="http://schemas.microsoft.com/office/drawing/2014/main" id="{A9834BAB-8838-45B8-8693-A521C81296E9}"/>
              </a:ext>
            </a:extLst>
          </p:cNvPr>
          <p:cNvSpPr txBox="1"/>
          <p:nvPr/>
        </p:nvSpPr>
        <p:spPr>
          <a:xfrm>
            <a:off x="4441371" y="965043"/>
            <a:ext cx="7358742" cy="5355312"/>
          </a:xfrm>
          <a:prstGeom prst="rect">
            <a:avLst/>
          </a:prstGeom>
          <a:noFill/>
          <a:ln>
            <a:solidFill>
              <a:schemeClr val="tx1"/>
            </a:solidFill>
          </a:ln>
        </p:spPr>
        <p:txBody>
          <a:bodyPr wrap="square" rtlCol="0">
            <a:spAutoFit/>
          </a:bodyPr>
          <a:lstStyle/>
          <a:p>
            <a:r>
              <a:rPr kumimoji="1" lang="ja-JP" altLang="en-US" dirty="0"/>
              <a:t>〇</a:t>
            </a:r>
            <a:r>
              <a:rPr lang="ja-JP" altLang="en-US" dirty="0"/>
              <a:t>フライングオブジェクト</a:t>
            </a:r>
            <a:endParaRPr lang="en-US" altLang="ja-JP" dirty="0"/>
          </a:p>
          <a:p>
            <a:r>
              <a:rPr lang="ja-JP" altLang="en-US" dirty="0"/>
              <a:t>・画面右側に表示されている移動するオブジェクトです</a:t>
            </a:r>
            <a:endParaRPr lang="en-US" altLang="ja-JP" dirty="0"/>
          </a:p>
          <a:p>
            <a:r>
              <a:rPr lang="ja-JP" altLang="en-US" dirty="0"/>
              <a:t>　クリックすることでオブジェクトをつかんで</a:t>
            </a:r>
            <a:endParaRPr lang="en-US" altLang="ja-JP" dirty="0"/>
          </a:p>
          <a:p>
            <a:r>
              <a:rPr lang="ja-JP" altLang="en-US" dirty="0"/>
              <a:t>　フィールドに配置できます</a:t>
            </a:r>
            <a:endParaRPr lang="en-US" altLang="ja-JP" dirty="0"/>
          </a:p>
          <a:p>
            <a:endParaRPr lang="en-US" altLang="ja-JP" dirty="0"/>
          </a:p>
          <a:p>
            <a:r>
              <a:rPr lang="ja-JP" altLang="en-US" dirty="0"/>
              <a:t>・配置する前に大きさや速度をクリエイトオブジェクトセッティング　</a:t>
            </a:r>
            <a:endParaRPr lang="en-US" altLang="ja-JP" dirty="0"/>
          </a:p>
          <a:p>
            <a:r>
              <a:rPr lang="ja-JP" altLang="en-US" dirty="0"/>
              <a:t>　で設定してください</a:t>
            </a:r>
            <a:endParaRPr lang="en-US" altLang="ja-JP" dirty="0"/>
          </a:p>
          <a:p>
            <a:endParaRPr lang="en-US" altLang="ja-JP" dirty="0"/>
          </a:p>
          <a:p>
            <a:r>
              <a:rPr lang="ja-JP" altLang="en-US" dirty="0"/>
              <a:t>・配置のやり方は次ページのフライングオブジェクトの設置例で</a:t>
            </a:r>
            <a:endParaRPr lang="en-US" altLang="ja-JP" dirty="0"/>
          </a:p>
          <a:p>
            <a:r>
              <a:rPr lang="ja-JP" altLang="en-US" dirty="0"/>
              <a:t>　説明しています</a:t>
            </a:r>
            <a:endParaRPr lang="en-US" altLang="ja-JP" dirty="0"/>
          </a:p>
          <a:p>
            <a:endParaRPr lang="en-US" altLang="ja-JP" dirty="0"/>
          </a:p>
          <a:p>
            <a:r>
              <a:rPr lang="ja-JP" altLang="en-US" dirty="0"/>
              <a:t>・配置したものを消したい場合は消しゴムをクリックして</a:t>
            </a:r>
            <a:endParaRPr lang="en-US" altLang="ja-JP" dirty="0"/>
          </a:p>
          <a:p>
            <a:r>
              <a:rPr lang="ja-JP" altLang="en-US" dirty="0"/>
              <a:t>　消したいものの上で左ドラッグしながら動かすと消せます</a:t>
            </a:r>
            <a:endParaRPr lang="en-US" altLang="ja-JP" dirty="0"/>
          </a:p>
          <a:p>
            <a:endParaRPr lang="en-US" altLang="ja-JP" dirty="0"/>
          </a:p>
          <a:p>
            <a:r>
              <a:rPr lang="ja-JP" altLang="en-US" dirty="0"/>
              <a:t>・この消しゴムはフライングオブジェクト用の消しゴムなので</a:t>
            </a:r>
            <a:endParaRPr lang="en-US" altLang="ja-JP" dirty="0"/>
          </a:p>
          <a:p>
            <a:r>
              <a:rPr lang="ja-JP" altLang="en-US" dirty="0"/>
              <a:t>　フィールドオブジェクトなど他のものは消せません</a:t>
            </a:r>
            <a:endParaRPr lang="en-US" altLang="ja-JP" dirty="0"/>
          </a:p>
          <a:p>
            <a:endParaRPr lang="en-US" altLang="ja-JP" dirty="0"/>
          </a:p>
          <a:p>
            <a:r>
              <a:rPr lang="ja-JP" altLang="en-US" dirty="0"/>
              <a:t>・配置できるものの特性や役割に関しては</a:t>
            </a:r>
            <a:endParaRPr lang="en-US" altLang="ja-JP" dirty="0"/>
          </a:p>
          <a:p>
            <a:r>
              <a:rPr lang="ja-JP" altLang="en-US" dirty="0"/>
              <a:t>　オブジェクト紹介を参照してください</a:t>
            </a:r>
            <a:endParaRPr lang="en-US" altLang="ja-JP" dirty="0"/>
          </a:p>
        </p:txBody>
      </p:sp>
      <p:sp>
        <p:nvSpPr>
          <p:cNvPr id="23" name="正方形/長方形 22">
            <a:extLst>
              <a:ext uri="{FF2B5EF4-FFF2-40B4-BE49-F238E27FC236}">
                <a16:creationId xmlns:a16="http://schemas.microsoft.com/office/drawing/2014/main" id="{4F4DDF2C-AF67-4969-B68D-8259FA9FCF10}"/>
              </a:ext>
            </a:extLst>
          </p:cNvPr>
          <p:cNvSpPr/>
          <p:nvPr/>
        </p:nvSpPr>
        <p:spPr>
          <a:xfrm>
            <a:off x="1236008" y="2107346"/>
            <a:ext cx="888847" cy="9065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3F9ADAD8-C167-4689-8F72-5EBA7634B7A8}"/>
              </a:ext>
            </a:extLst>
          </p:cNvPr>
          <p:cNvCxnSpPr>
            <a:cxnSpLocks/>
          </p:cNvCxnSpPr>
          <p:nvPr/>
        </p:nvCxnSpPr>
        <p:spPr>
          <a:xfrm flipH="1">
            <a:off x="1772816" y="1406383"/>
            <a:ext cx="534955" cy="7009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5786E82-D424-4C88-9738-AC31167A217B}"/>
              </a:ext>
            </a:extLst>
          </p:cNvPr>
          <p:cNvSpPr txBox="1"/>
          <p:nvPr/>
        </p:nvSpPr>
        <p:spPr>
          <a:xfrm>
            <a:off x="1680432" y="1037051"/>
            <a:ext cx="1664640" cy="369332"/>
          </a:xfrm>
          <a:prstGeom prst="rect">
            <a:avLst/>
          </a:prstGeom>
          <a:noFill/>
        </p:spPr>
        <p:txBody>
          <a:bodyPr wrap="square" rtlCol="0">
            <a:spAutoFit/>
          </a:bodyPr>
          <a:lstStyle/>
          <a:p>
            <a:r>
              <a:rPr lang="ja-JP" altLang="en-US" dirty="0"/>
              <a:t>消しゴム</a:t>
            </a:r>
            <a:endParaRPr kumimoji="1" lang="ja-JP" altLang="en-US" dirty="0"/>
          </a:p>
        </p:txBody>
      </p:sp>
      <p:sp>
        <p:nvSpPr>
          <p:cNvPr id="34" name="動作設定ボタン: 空白 33">
            <a:hlinkClick r:id="rId3" action="ppaction://hlinksldjump" highlightClick="1"/>
            <a:extLst>
              <a:ext uri="{FF2B5EF4-FFF2-40B4-BE49-F238E27FC236}">
                <a16:creationId xmlns:a16="http://schemas.microsoft.com/office/drawing/2014/main" id="{CB42566D-E308-4974-80B0-D0C05A09395F}"/>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346807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A712F4-5F36-4D22-80FC-F91B002872C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フライングオブジェクトの設置と注意点</a:t>
            </a:r>
            <a:endParaRPr kumimoji="1" lang="en-US" altLang="ja-JP" b="1" dirty="0"/>
          </a:p>
        </p:txBody>
      </p:sp>
      <p:grpSp>
        <p:nvGrpSpPr>
          <p:cNvPr id="3" name="グループ化 2">
            <a:extLst>
              <a:ext uri="{FF2B5EF4-FFF2-40B4-BE49-F238E27FC236}">
                <a16:creationId xmlns:a16="http://schemas.microsoft.com/office/drawing/2014/main" id="{DFD355D6-C8B0-48EB-8CCC-D23F485AE3D8}"/>
              </a:ext>
            </a:extLst>
          </p:cNvPr>
          <p:cNvGrpSpPr/>
          <p:nvPr/>
        </p:nvGrpSpPr>
        <p:grpSpPr>
          <a:xfrm>
            <a:off x="519954" y="1803715"/>
            <a:ext cx="2894297" cy="998863"/>
            <a:chOff x="2474784" y="973534"/>
            <a:chExt cx="3636766" cy="1255100"/>
          </a:xfrm>
        </p:grpSpPr>
        <p:pic>
          <p:nvPicPr>
            <p:cNvPr id="4" name="図 3" descr="パソコンの画面&#10;&#10;自動的に生成された説明">
              <a:extLst>
                <a:ext uri="{FF2B5EF4-FFF2-40B4-BE49-F238E27FC236}">
                  <a16:creationId xmlns:a16="http://schemas.microsoft.com/office/drawing/2014/main" id="{C604082F-7574-4D5C-8CE4-7AF7FF917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784" y="973534"/>
              <a:ext cx="3636766" cy="1255100"/>
            </a:xfrm>
            <a:prstGeom prst="rect">
              <a:avLst/>
            </a:prstGeom>
          </p:spPr>
        </p:pic>
        <p:sp>
          <p:nvSpPr>
            <p:cNvPr id="5" name="フリーフォーム: 図形 4">
              <a:extLst>
                <a:ext uri="{FF2B5EF4-FFF2-40B4-BE49-F238E27FC236}">
                  <a16:creationId xmlns:a16="http://schemas.microsoft.com/office/drawing/2014/main" id="{84173D6A-CA21-4156-BED1-2DC499983FFB}"/>
                </a:ext>
              </a:extLst>
            </p:cNvPr>
            <p:cNvSpPr/>
            <p:nvPr/>
          </p:nvSpPr>
          <p:spPr>
            <a:xfrm rot="19550307">
              <a:off x="5477932" y="1550964"/>
              <a:ext cx="246946" cy="47774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6" name="図 5">
            <a:extLst>
              <a:ext uri="{FF2B5EF4-FFF2-40B4-BE49-F238E27FC236}">
                <a16:creationId xmlns:a16="http://schemas.microsoft.com/office/drawing/2014/main" id="{2CBA6FE9-3081-4B4B-ABFD-C2F101BC5C51}"/>
              </a:ext>
            </a:extLst>
          </p:cNvPr>
          <p:cNvPicPr>
            <a:picLocks noChangeAspect="1"/>
          </p:cNvPicPr>
          <p:nvPr/>
        </p:nvPicPr>
        <p:blipFill rotWithShape="1">
          <a:blip r:embed="rId3">
            <a:extLst>
              <a:ext uri="{28A0092B-C50C-407E-A947-70E740481C1C}">
                <a14:useLocalDpi xmlns:a14="http://schemas.microsoft.com/office/drawing/2010/main" val="0"/>
              </a:ext>
            </a:extLst>
          </a:blip>
          <a:srcRect l="23234" r="13877"/>
          <a:stretch/>
        </p:blipFill>
        <p:spPr>
          <a:xfrm>
            <a:off x="8566257" y="1791615"/>
            <a:ext cx="2894297" cy="1003132"/>
          </a:xfrm>
          <a:prstGeom prst="rect">
            <a:avLst/>
          </a:prstGeom>
        </p:spPr>
      </p:pic>
      <p:grpSp>
        <p:nvGrpSpPr>
          <p:cNvPr id="7" name="グループ化 6">
            <a:extLst>
              <a:ext uri="{FF2B5EF4-FFF2-40B4-BE49-F238E27FC236}">
                <a16:creationId xmlns:a16="http://schemas.microsoft.com/office/drawing/2014/main" id="{FEE1FE67-D2AA-4558-AE30-B516E97CC10C}"/>
              </a:ext>
            </a:extLst>
          </p:cNvPr>
          <p:cNvGrpSpPr/>
          <p:nvPr/>
        </p:nvGrpSpPr>
        <p:grpSpPr>
          <a:xfrm>
            <a:off x="4476276" y="1803715"/>
            <a:ext cx="2836546" cy="978933"/>
            <a:chOff x="7334951" y="2749774"/>
            <a:chExt cx="3636766" cy="1255100"/>
          </a:xfrm>
        </p:grpSpPr>
        <p:pic>
          <p:nvPicPr>
            <p:cNvPr id="8" name="図 7" descr="パソコンの画面&#10;&#10;自動的に生成された説明">
              <a:extLst>
                <a:ext uri="{FF2B5EF4-FFF2-40B4-BE49-F238E27FC236}">
                  <a16:creationId xmlns:a16="http://schemas.microsoft.com/office/drawing/2014/main" id="{F007D2F9-60A3-4EBC-823B-D8071D530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951" y="2749774"/>
              <a:ext cx="3636766" cy="1255100"/>
            </a:xfrm>
            <a:prstGeom prst="rect">
              <a:avLst/>
            </a:prstGeom>
          </p:spPr>
        </p:pic>
        <p:sp>
          <p:nvSpPr>
            <p:cNvPr id="9" name="フリーフォーム: 図形 8">
              <a:extLst>
                <a:ext uri="{FF2B5EF4-FFF2-40B4-BE49-F238E27FC236}">
                  <a16:creationId xmlns:a16="http://schemas.microsoft.com/office/drawing/2014/main" id="{288BC2B1-6BBD-4DEB-BF02-8DEB23AFDF69}"/>
                </a:ext>
              </a:extLst>
            </p:cNvPr>
            <p:cNvSpPr/>
            <p:nvPr/>
          </p:nvSpPr>
          <p:spPr>
            <a:xfrm rot="19550307">
              <a:off x="10295942" y="3365503"/>
              <a:ext cx="246946" cy="47774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alpha val="6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 name="矢印: 左 9">
              <a:extLst>
                <a:ext uri="{FF2B5EF4-FFF2-40B4-BE49-F238E27FC236}">
                  <a16:creationId xmlns:a16="http://schemas.microsoft.com/office/drawing/2014/main" id="{4BFB3CE0-4BCD-4896-81D4-86FD34114FD4}"/>
                </a:ext>
              </a:extLst>
            </p:cNvPr>
            <p:cNvSpPr/>
            <p:nvPr/>
          </p:nvSpPr>
          <p:spPr>
            <a:xfrm>
              <a:off x="8851641" y="3452650"/>
              <a:ext cx="1405812" cy="30345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A6BD34D4-6E97-43B3-8103-2803C5D3F2EE}"/>
                </a:ext>
              </a:extLst>
            </p:cNvPr>
            <p:cNvSpPr/>
            <p:nvPr/>
          </p:nvSpPr>
          <p:spPr>
            <a:xfrm rot="19550307">
              <a:off x="8491864" y="3405441"/>
              <a:ext cx="246946" cy="47774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12" name="テキスト ボックス 11">
            <a:extLst>
              <a:ext uri="{FF2B5EF4-FFF2-40B4-BE49-F238E27FC236}">
                <a16:creationId xmlns:a16="http://schemas.microsoft.com/office/drawing/2014/main" id="{FCB2CE76-E3F9-44D9-B71A-FE048A84316B}"/>
              </a:ext>
            </a:extLst>
          </p:cNvPr>
          <p:cNvSpPr txBox="1"/>
          <p:nvPr/>
        </p:nvSpPr>
        <p:spPr>
          <a:xfrm>
            <a:off x="519954" y="1095411"/>
            <a:ext cx="3365240" cy="369332"/>
          </a:xfrm>
          <a:prstGeom prst="rect">
            <a:avLst/>
          </a:prstGeom>
          <a:noFill/>
        </p:spPr>
        <p:txBody>
          <a:bodyPr wrap="square" rtlCol="0">
            <a:spAutoFit/>
          </a:bodyPr>
          <a:lstStyle/>
          <a:p>
            <a:r>
              <a:rPr kumimoji="1" lang="en-US" altLang="ja-JP" dirty="0"/>
              <a:t>1.</a:t>
            </a:r>
            <a:r>
              <a:rPr kumimoji="1" lang="ja-JP" altLang="en-US" dirty="0"/>
              <a:t>配置したい場所で左ドラッグ</a:t>
            </a:r>
          </a:p>
        </p:txBody>
      </p:sp>
      <p:sp>
        <p:nvSpPr>
          <p:cNvPr id="13" name="矢印: 左 12">
            <a:extLst>
              <a:ext uri="{FF2B5EF4-FFF2-40B4-BE49-F238E27FC236}">
                <a16:creationId xmlns:a16="http://schemas.microsoft.com/office/drawing/2014/main" id="{8B6ED716-DD0E-4C2B-A3C2-C46D94B267DC}"/>
              </a:ext>
            </a:extLst>
          </p:cNvPr>
          <p:cNvSpPr/>
          <p:nvPr/>
        </p:nvSpPr>
        <p:spPr>
          <a:xfrm>
            <a:off x="8625919" y="2143854"/>
            <a:ext cx="702529" cy="30951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57CE96C2-69B9-4BD5-B68F-2D4E44954D25}"/>
              </a:ext>
            </a:extLst>
          </p:cNvPr>
          <p:cNvSpPr txBox="1"/>
          <p:nvPr/>
        </p:nvSpPr>
        <p:spPr>
          <a:xfrm>
            <a:off x="7972765" y="1050709"/>
            <a:ext cx="4113488" cy="646331"/>
          </a:xfrm>
          <a:prstGeom prst="rect">
            <a:avLst/>
          </a:prstGeom>
          <a:noFill/>
        </p:spPr>
        <p:txBody>
          <a:bodyPr wrap="square" rtlCol="0">
            <a:spAutoFit/>
          </a:bodyPr>
          <a:lstStyle/>
          <a:p>
            <a:r>
              <a:rPr kumimoji="1" lang="en-US" altLang="ja-JP" dirty="0"/>
              <a:t>3.</a:t>
            </a:r>
            <a:r>
              <a:rPr kumimoji="1" lang="ja-JP" altLang="en-US" dirty="0"/>
              <a:t>フライングオブジェクトが配置</a:t>
            </a:r>
            <a:endParaRPr kumimoji="1" lang="en-US" altLang="ja-JP" dirty="0"/>
          </a:p>
          <a:p>
            <a:r>
              <a:rPr lang="ja-JP" altLang="en-US" dirty="0"/>
              <a:t>　されて指定した方向に移動します</a:t>
            </a:r>
            <a:endParaRPr kumimoji="1" lang="ja-JP" altLang="en-US" dirty="0"/>
          </a:p>
        </p:txBody>
      </p:sp>
      <p:sp>
        <p:nvSpPr>
          <p:cNvPr id="16" name="テキスト ボックス 15">
            <a:extLst>
              <a:ext uri="{FF2B5EF4-FFF2-40B4-BE49-F238E27FC236}">
                <a16:creationId xmlns:a16="http://schemas.microsoft.com/office/drawing/2014/main" id="{4DC47E72-C128-4233-9824-D1F22683F9AE}"/>
              </a:ext>
            </a:extLst>
          </p:cNvPr>
          <p:cNvSpPr txBox="1"/>
          <p:nvPr/>
        </p:nvSpPr>
        <p:spPr>
          <a:xfrm>
            <a:off x="4215114" y="1050709"/>
            <a:ext cx="3628821" cy="646331"/>
          </a:xfrm>
          <a:prstGeom prst="rect">
            <a:avLst/>
          </a:prstGeom>
          <a:noFill/>
        </p:spPr>
        <p:txBody>
          <a:bodyPr wrap="square" rtlCol="0">
            <a:spAutoFit/>
          </a:bodyPr>
          <a:lstStyle/>
          <a:p>
            <a:r>
              <a:rPr kumimoji="1" lang="en-US" altLang="ja-JP" dirty="0"/>
              <a:t>2.</a:t>
            </a:r>
            <a:r>
              <a:rPr kumimoji="1" lang="ja-JP" altLang="en-US" dirty="0"/>
              <a:t>左ドラッグしたまま動かしたい</a:t>
            </a:r>
            <a:endParaRPr kumimoji="1" lang="en-US" altLang="ja-JP" dirty="0"/>
          </a:p>
          <a:p>
            <a:r>
              <a:rPr kumimoji="1" lang="ja-JP" altLang="en-US" dirty="0"/>
              <a:t>   方向に</a:t>
            </a:r>
            <a:r>
              <a:rPr lang="ja-JP" altLang="en-US" dirty="0"/>
              <a:t>マウスカーソルを移動</a:t>
            </a:r>
            <a:endParaRPr kumimoji="1" lang="ja-JP" altLang="en-US" dirty="0"/>
          </a:p>
        </p:txBody>
      </p:sp>
      <p:grpSp>
        <p:nvGrpSpPr>
          <p:cNvPr id="17" name="グループ化 16">
            <a:extLst>
              <a:ext uri="{FF2B5EF4-FFF2-40B4-BE49-F238E27FC236}">
                <a16:creationId xmlns:a16="http://schemas.microsoft.com/office/drawing/2014/main" id="{46FAFA3E-2B59-4101-96E9-3B5553D4BE75}"/>
              </a:ext>
            </a:extLst>
          </p:cNvPr>
          <p:cNvGrpSpPr/>
          <p:nvPr/>
        </p:nvGrpSpPr>
        <p:grpSpPr>
          <a:xfrm>
            <a:off x="1387810" y="3938409"/>
            <a:ext cx="2510252" cy="2510252"/>
            <a:chOff x="830622" y="1844053"/>
            <a:chExt cx="3426969" cy="3426969"/>
          </a:xfrm>
        </p:grpSpPr>
        <p:sp>
          <p:nvSpPr>
            <p:cNvPr id="18" name="矢印: 上下 17">
              <a:extLst>
                <a:ext uri="{FF2B5EF4-FFF2-40B4-BE49-F238E27FC236}">
                  <a16:creationId xmlns:a16="http://schemas.microsoft.com/office/drawing/2014/main" id="{781E9B40-600F-4C67-9EBF-F15E72E51A93}"/>
                </a:ext>
              </a:extLst>
            </p:cNvPr>
            <p:cNvSpPr/>
            <p:nvPr/>
          </p:nvSpPr>
          <p:spPr>
            <a:xfrm>
              <a:off x="2155609" y="1968222"/>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上下 18">
              <a:extLst>
                <a:ext uri="{FF2B5EF4-FFF2-40B4-BE49-F238E27FC236}">
                  <a16:creationId xmlns:a16="http://schemas.microsoft.com/office/drawing/2014/main" id="{79D9E54F-A6C0-4193-B4B0-92C98830C83A}"/>
                </a:ext>
              </a:extLst>
            </p:cNvPr>
            <p:cNvSpPr/>
            <p:nvPr/>
          </p:nvSpPr>
          <p:spPr>
            <a:xfrm rot="2700000">
              <a:off x="217355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上下 19">
              <a:extLst>
                <a:ext uri="{FF2B5EF4-FFF2-40B4-BE49-F238E27FC236}">
                  <a16:creationId xmlns:a16="http://schemas.microsoft.com/office/drawing/2014/main" id="{7C4C55CF-B6B1-476C-8C63-510F8F0B5CA8}"/>
                </a:ext>
              </a:extLst>
            </p:cNvPr>
            <p:cNvSpPr/>
            <p:nvPr/>
          </p:nvSpPr>
          <p:spPr>
            <a:xfrm rot="18900000">
              <a:off x="218647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上下 20">
              <a:extLst>
                <a:ext uri="{FF2B5EF4-FFF2-40B4-BE49-F238E27FC236}">
                  <a16:creationId xmlns:a16="http://schemas.microsoft.com/office/drawing/2014/main" id="{C79CBB06-327D-41F6-B428-D566D577DEDD}"/>
                </a:ext>
              </a:extLst>
            </p:cNvPr>
            <p:cNvSpPr/>
            <p:nvPr/>
          </p:nvSpPr>
          <p:spPr>
            <a:xfrm rot="16200000">
              <a:off x="2155608" y="1914330"/>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図 21" descr="ダイアグラム が含まれている画像&#10;&#10;自動的に生成された説明">
            <a:extLst>
              <a:ext uri="{FF2B5EF4-FFF2-40B4-BE49-F238E27FC236}">
                <a16:creationId xmlns:a16="http://schemas.microsoft.com/office/drawing/2014/main" id="{C9845698-E162-43B2-A0FF-1DC204C50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025" y="4682059"/>
            <a:ext cx="953532" cy="943997"/>
          </a:xfrm>
          <a:prstGeom prst="rect">
            <a:avLst/>
          </a:prstGeom>
        </p:spPr>
      </p:pic>
      <p:sp>
        <p:nvSpPr>
          <p:cNvPr id="23" name="テキスト ボックス 22">
            <a:extLst>
              <a:ext uri="{FF2B5EF4-FFF2-40B4-BE49-F238E27FC236}">
                <a16:creationId xmlns:a16="http://schemas.microsoft.com/office/drawing/2014/main" id="{31DF3FE3-E640-44D9-8BF3-F78337D7CAC3}"/>
              </a:ext>
            </a:extLst>
          </p:cNvPr>
          <p:cNvSpPr txBox="1"/>
          <p:nvPr/>
        </p:nvSpPr>
        <p:spPr>
          <a:xfrm>
            <a:off x="931906" y="3578793"/>
            <a:ext cx="3628820" cy="369332"/>
          </a:xfrm>
          <a:prstGeom prst="rect">
            <a:avLst/>
          </a:prstGeom>
          <a:noFill/>
        </p:spPr>
        <p:txBody>
          <a:bodyPr wrap="square" rtlCol="0">
            <a:spAutoFit/>
          </a:bodyPr>
          <a:lstStyle/>
          <a:p>
            <a:r>
              <a:rPr lang="ja-JP" altLang="en-US" dirty="0"/>
              <a:t>指定できる移動方向は８方向です</a:t>
            </a:r>
            <a:endParaRPr kumimoji="1" lang="ja-JP" altLang="en-US" dirty="0"/>
          </a:p>
        </p:txBody>
      </p:sp>
      <p:sp>
        <p:nvSpPr>
          <p:cNvPr id="24" name="矢印: 右 23">
            <a:extLst>
              <a:ext uri="{FF2B5EF4-FFF2-40B4-BE49-F238E27FC236}">
                <a16:creationId xmlns:a16="http://schemas.microsoft.com/office/drawing/2014/main" id="{BBA5B3E2-FB78-4DAD-9153-131B0589D7F3}"/>
              </a:ext>
            </a:extLst>
          </p:cNvPr>
          <p:cNvSpPr/>
          <p:nvPr/>
        </p:nvSpPr>
        <p:spPr>
          <a:xfrm>
            <a:off x="3670041" y="2143854"/>
            <a:ext cx="582082" cy="362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44D0C68-1566-4966-8D42-CA2310F03AED}"/>
              </a:ext>
            </a:extLst>
          </p:cNvPr>
          <p:cNvSpPr/>
          <p:nvPr/>
        </p:nvSpPr>
        <p:spPr>
          <a:xfrm>
            <a:off x="7722965" y="2161600"/>
            <a:ext cx="582082" cy="362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座る が含まれている画像&#10;&#10;自動的に生成された説明">
            <a:extLst>
              <a:ext uri="{FF2B5EF4-FFF2-40B4-BE49-F238E27FC236}">
                <a16:creationId xmlns:a16="http://schemas.microsoft.com/office/drawing/2014/main" id="{AF1102A1-CB09-4496-A512-FEF640849B95}"/>
              </a:ext>
            </a:extLst>
          </p:cNvPr>
          <p:cNvPicPr>
            <a:picLocks noChangeAspect="1"/>
          </p:cNvPicPr>
          <p:nvPr/>
        </p:nvPicPr>
        <p:blipFill rotWithShape="1">
          <a:blip r:embed="rId5">
            <a:extLst>
              <a:ext uri="{28A0092B-C50C-407E-A947-70E740481C1C}">
                <a14:useLocalDpi xmlns:a14="http://schemas.microsoft.com/office/drawing/2010/main" val="0"/>
              </a:ext>
            </a:extLst>
          </a:blip>
          <a:srcRect l="34849" t="28677" r="37656" b="28047"/>
          <a:stretch/>
        </p:blipFill>
        <p:spPr>
          <a:xfrm>
            <a:off x="9007458" y="4958083"/>
            <a:ext cx="1255991" cy="1107256"/>
          </a:xfrm>
          <a:prstGeom prst="rect">
            <a:avLst/>
          </a:prstGeom>
        </p:spPr>
      </p:pic>
      <p:pic>
        <p:nvPicPr>
          <p:cNvPr id="27" name="図 26" descr="マップ が含まれている画像&#10;&#10;自動的に生成された説明">
            <a:extLst>
              <a:ext uri="{FF2B5EF4-FFF2-40B4-BE49-F238E27FC236}">
                <a16:creationId xmlns:a16="http://schemas.microsoft.com/office/drawing/2014/main" id="{9E8AB905-2E42-4E8E-BEB2-769D367F64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585" y="4926989"/>
            <a:ext cx="1138350" cy="1138350"/>
          </a:xfrm>
          <a:prstGeom prst="rect">
            <a:avLst/>
          </a:prstGeom>
        </p:spPr>
      </p:pic>
      <p:sp>
        <p:nvSpPr>
          <p:cNvPr id="28" name="正方形/長方形 27">
            <a:extLst>
              <a:ext uri="{FF2B5EF4-FFF2-40B4-BE49-F238E27FC236}">
                <a16:creationId xmlns:a16="http://schemas.microsoft.com/office/drawing/2014/main" id="{1447B8BA-4BBE-4BB5-975D-1B35C2A13F8B}"/>
              </a:ext>
            </a:extLst>
          </p:cNvPr>
          <p:cNvSpPr/>
          <p:nvPr/>
        </p:nvSpPr>
        <p:spPr>
          <a:xfrm>
            <a:off x="422988" y="945503"/>
            <a:ext cx="11377125" cy="2382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7647DB51-CE09-460C-BBC2-EC95FBD05D6B}"/>
              </a:ext>
            </a:extLst>
          </p:cNvPr>
          <p:cNvSpPr/>
          <p:nvPr/>
        </p:nvSpPr>
        <p:spPr>
          <a:xfrm>
            <a:off x="422988" y="3473858"/>
            <a:ext cx="11377125" cy="31944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左 29">
            <a:extLst>
              <a:ext uri="{FF2B5EF4-FFF2-40B4-BE49-F238E27FC236}">
                <a16:creationId xmlns:a16="http://schemas.microsoft.com/office/drawing/2014/main" id="{2A6C17B0-CA40-474C-9791-A1FCCB8F975F}"/>
              </a:ext>
            </a:extLst>
          </p:cNvPr>
          <p:cNvSpPr/>
          <p:nvPr/>
        </p:nvSpPr>
        <p:spPr>
          <a:xfrm>
            <a:off x="7874921" y="5356955"/>
            <a:ext cx="1255991" cy="30951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57EF43AB-1D3F-43FD-95D0-271978CDBEF1}"/>
              </a:ext>
            </a:extLst>
          </p:cNvPr>
          <p:cNvSpPr txBox="1"/>
          <p:nvPr/>
        </p:nvSpPr>
        <p:spPr>
          <a:xfrm>
            <a:off x="6363672" y="3669462"/>
            <a:ext cx="4615543" cy="923330"/>
          </a:xfrm>
          <a:prstGeom prst="rect">
            <a:avLst/>
          </a:prstGeom>
          <a:noFill/>
        </p:spPr>
        <p:txBody>
          <a:bodyPr wrap="square" rtlCol="0">
            <a:spAutoFit/>
          </a:bodyPr>
          <a:lstStyle/>
          <a:p>
            <a:r>
              <a:rPr kumimoji="1" lang="en-US" altLang="ja-JP" dirty="0"/>
              <a:t>UFO</a:t>
            </a:r>
            <a:r>
              <a:rPr kumimoji="1" lang="ja-JP" altLang="en-US" dirty="0"/>
              <a:t>はローズに直接向かう軌道を取るので</a:t>
            </a:r>
            <a:endParaRPr kumimoji="1" lang="en-US" altLang="ja-JP" dirty="0"/>
          </a:p>
          <a:p>
            <a:r>
              <a:rPr kumimoji="1" lang="ja-JP" altLang="en-US" dirty="0"/>
              <a:t>移動方向の指定があまり意味がありません</a:t>
            </a:r>
            <a:endParaRPr kumimoji="1" lang="en-US" altLang="ja-JP" dirty="0"/>
          </a:p>
          <a:p>
            <a:r>
              <a:rPr lang="ja-JP" altLang="en-US" dirty="0"/>
              <a:t>出現位置で調整してください</a:t>
            </a:r>
            <a:endParaRPr kumimoji="1" lang="ja-JP" altLang="en-US" dirty="0"/>
          </a:p>
        </p:txBody>
      </p:sp>
      <p:sp>
        <p:nvSpPr>
          <p:cNvPr id="32" name="動作設定ボタン: 空白 31">
            <a:hlinkClick r:id="rId7" action="ppaction://hlinksldjump" highlightClick="1"/>
            <a:extLst>
              <a:ext uri="{FF2B5EF4-FFF2-40B4-BE49-F238E27FC236}">
                <a16:creationId xmlns:a16="http://schemas.microsoft.com/office/drawing/2014/main" id="{C3280581-6DD8-4234-ACB4-31E486518AE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877283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BC2AAB-AE68-4A70-A725-64F782CA47CE}"/>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クリエイトオブジェクトセッティング</a:t>
            </a:r>
            <a:endParaRPr kumimoji="1" lang="en-US" altLang="ja-JP" b="1" dirty="0"/>
          </a:p>
        </p:txBody>
      </p:sp>
      <p:pic>
        <p:nvPicPr>
          <p:cNvPr id="4" name="図 3" descr="グラフィカル ユーザー インターフェイス&#10;&#10;自動的に生成された説明">
            <a:extLst>
              <a:ext uri="{FF2B5EF4-FFF2-40B4-BE49-F238E27FC236}">
                <a16:creationId xmlns:a16="http://schemas.microsoft.com/office/drawing/2014/main" id="{BD7BD0D7-4C27-412E-92A6-B07303138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88" y="1310085"/>
            <a:ext cx="3734321" cy="2657846"/>
          </a:xfrm>
          <a:prstGeom prst="rect">
            <a:avLst/>
          </a:prstGeom>
        </p:spPr>
      </p:pic>
      <p:sp>
        <p:nvSpPr>
          <p:cNvPr id="5" name="テキスト ボックス 4">
            <a:extLst>
              <a:ext uri="{FF2B5EF4-FFF2-40B4-BE49-F238E27FC236}">
                <a16:creationId xmlns:a16="http://schemas.microsoft.com/office/drawing/2014/main" id="{69260CF6-4C57-42BC-8597-C0B38F78A6CE}"/>
              </a:ext>
            </a:extLst>
          </p:cNvPr>
          <p:cNvSpPr txBox="1"/>
          <p:nvPr/>
        </p:nvSpPr>
        <p:spPr>
          <a:xfrm>
            <a:off x="4379166" y="872971"/>
            <a:ext cx="7420947" cy="1754326"/>
          </a:xfrm>
          <a:prstGeom prst="rect">
            <a:avLst/>
          </a:prstGeom>
          <a:noFill/>
          <a:ln>
            <a:solidFill>
              <a:schemeClr val="tx1"/>
            </a:solidFill>
          </a:ln>
        </p:spPr>
        <p:txBody>
          <a:bodyPr wrap="square" rtlCol="0">
            <a:spAutoFit/>
          </a:bodyPr>
          <a:lstStyle/>
          <a:p>
            <a:r>
              <a:rPr kumimoji="1" lang="ja-JP" altLang="en-US" dirty="0"/>
              <a:t>〇</a:t>
            </a:r>
            <a:r>
              <a:rPr kumimoji="1" lang="en-US" altLang="ja-JP" dirty="0"/>
              <a:t>HP</a:t>
            </a:r>
            <a:endParaRPr lang="en-US" altLang="ja-JP" dirty="0"/>
          </a:p>
          <a:p>
            <a:r>
              <a:rPr lang="ja-JP" altLang="en-US" dirty="0"/>
              <a:t>・フライングオブジェクトのエネミーの</a:t>
            </a:r>
            <a:r>
              <a:rPr lang="en-US" altLang="ja-JP" dirty="0"/>
              <a:t>HP</a:t>
            </a:r>
            <a:r>
              <a:rPr lang="ja-JP" altLang="en-US" dirty="0"/>
              <a:t>を設定します</a:t>
            </a:r>
            <a:endParaRPr lang="en-US" altLang="ja-JP" dirty="0"/>
          </a:p>
          <a:p>
            <a:r>
              <a:rPr lang="ja-JP" altLang="en-US" dirty="0"/>
              <a:t>　</a:t>
            </a:r>
            <a:r>
              <a:rPr lang="en-US" altLang="ja-JP" dirty="0"/>
              <a:t>+</a:t>
            </a:r>
            <a:r>
              <a:rPr lang="ja-JP" altLang="en-US" dirty="0"/>
              <a:t>－か直接入力</a:t>
            </a:r>
            <a:r>
              <a:rPr lang="en-US" altLang="ja-JP" dirty="0"/>
              <a:t>(</a:t>
            </a:r>
            <a:r>
              <a:rPr lang="ja-JP" altLang="en-US" dirty="0"/>
              <a:t>半角数字のみ</a:t>
            </a:r>
            <a:r>
              <a:rPr lang="en-US" altLang="ja-JP" dirty="0"/>
              <a:t>)</a:t>
            </a:r>
            <a:r>
              <a:rPr lang="ja-JP" altLang="en-US" dirty="0"/>
              <a:t>で設定できます</a:t>
            </a:r>
            <a:endParaRPr lang="en-US" altLang="ja-JP" dirty="0"/>
          </a:p>
          <a:p>
            <a:endParaRPr lang="en-US" altLang="ja-JP" dirty="0"/>
          </a:p>
          <a:p>
            <a:r>
              <a:rPr lang="ja-JP" altLang="en-US" dirty="0"/>
              <a:t>・ゲーム本編では</a:t>
            </a:r>
            <a:r>
              <a:rPr lang="en-US" altLang="ja-JP" dirty="0"/>
              <a:t>UFO</a:t>
            </a:r>
            <a:r>
              <a:rPr lang="ja-JP" altLang="en-US" dirty="0"/>
              <a:t>は３、他はすべて１で設定されています</a:t>
            </a:r>
            <a:endParaRPr lang="en-US" altLang="ja-JP" dirty="0"/>
          </a:p>
          <a:p>
            <a:r>
              <a:rPr lang="ja-JP" altLang="en-US" dirty="0"/>
              <a:t>　</a:t>
            </a:r>
            <a:r>
              <a:rPr lang="en-US" altLang="ja-JP" dirty="0"/>
              <a:t>UFO</a:t>
            </a:r>
            <a:r>
              <a:rPr lang="ja-JP" altLang="en-US" dirty="0"/>
              <a:t>は</a:t>
            </a:r>
            <a:r>
              <a:rPr lang="en-US" altLang="ja-JP" dirty="0"/>
              <a:t>HP</a:t>
            </a:r>
            <a:r>
              <a:rPr lang="ja-JP" altLang="en-US" dirty="0"/>
              <a:t>の数値に応じて見た目が変化します</a:t>
            </a:r>
            <a:endParaRPr lang="en-US" altLang="ja-JP" dirty="0"/>
          </a:p>
        </p:txBody>
      </p:sp>
      <p:sp>
        <p:nvSpPr>
          <p:cNvPr id="7" name="テキスト ボックス 6">
            <a:extLst>
              <a:ext uri="{FF2B5EF4-FFF2-40B4-BE49-F238E27FC236}">
                <a16:creationId xmlns:a16="http://schemas.microsoft.com/office/drawing/2014/main" id="{79DE8925-F332-4B15-AEE8-43B6310BC9DC}"/>
              </a:ext>
            </a:extLst>
          </p:cNvPr>
          <p:cNvSpPr txBox="1"/>
          <p:nvPr/>
        </p:nvSpPr>
        <p:spPr>
          <a:xfrm>
            <a:off x="4393686" y="2745090"/>
            <a:ext cx="7420947" cy="1754326"/>
          </a:xfrm>
          <a:prstGeom prst="rect">
            <a:avLst/>
          </a:prstGeom>
          <a:noFill/>
          <a:ln>
            <a:solidFill>
              <a:schemeClr val="tx1"/>
            </a:solidFill>
          </a:ln>
        </p:spPr>
        <p:txBody>
          <a:bodyPr wrap="square" rtlCol="0">
            <a:spAutoFit/>
          </a:bodyPr>
          <a:lstStyle/>
          <a:p>
            <a:r>
              <a:rPr lang="ja-JP" altLang="en-US" dirty="0"/>
              <a:t>〇</a:t>
            </a:r>
            <a:r>
              <a:rPr lang="en-US" altLang="ja-JP" dirty="0"/>
              <a:t>Size</a:t>
            </a:r>
          </a:p>
          <a:p>
            <a:r>
              <a:rPr lang="ja-JP" altLang="en-US" dirty="0"/>
              <a:t>・フライングオブジェクトのエネミー、ブロックの</a:t>
            </a:r>
            <a:endParaRPr lang="en-US" altLang="ja-JP" dirty="0"/>
          </a:p>
          <a:p>
            <a:r>
              <a:rPr lang="ja-JP" altLang="en-US" dirty="0"/>
              <a:t>　大きさを変化させます</a:t>
            </a:r>
            <a:endParaRPr lang="en-US" altLang="ja-JP" dirty="0"/>
          </a:p>
          <a:p>
            <a:r>
              <a:rPr lang="ja-JP" altLang="en-US" dirty="0"/>
              <a:t>　直接入力</a:t>
            </a:r>
            <a:r>
              <a:rPr lang="en-US" altLang="ja-JP" dirty="0"/>
              <a:t>(</a:t>
            </a:r>
            <a:r>
              <a:rPr lang="ja-JP" altLang="en-US" dirty="0"/>
              <a:t>半角数字のみ</a:t>
            </a:r>
            <a:r>
              <a:rPr lang="en-US" altLang="ja-JP" dirty="0"/>
              <a:t>)</a:t>
            </a:r>
            <a:r>
              <a:rPr lang="ja-JP" altLang="en-US" dirty="0"/>
              <a:t>で設定できます</a:t>
            </a:r>
            <a:endParaRPr lang="en-US" altLang="ja-JP" dirty="0"/>
          </a:p>
          <a:p>
            <a:endParaRPr lang="en-US" altLang="ja-JP" dirty="0"/>
          </a:p>
          <a:p>
            <a:r>
              <a:rPr lang="ja-JP" altLang="en-US" dirty="0"/>
              <a:t>・ゲーム本編ではサイズ１，１のオブジェクトしか登場しません</a:t>
            </a:r>
            <a:endParaRPr lang="en-US" altLang="ja-JP" dirty="0"/>
          </a:p>
        </p:txBody>
      </p:sp>
      <p:sp>
        <p:nvSpPr>
          <p:cNvPr id="8" name="テキスト ボックス 7">
            <a:extLst>
              <a:ext uri="{FF2B5EF4-FFF2-40B4-BE49-F238E27FC236}">
                <a16:creationId xmlns:a16="http://schemas.microsoft.com/office/drawing/2014/main" id="{CFF31979-1032-454C-B2DB-E4FEA7E59C17}"/>
              </a:ext>
            </a:extLst>
          </p:cNvPr>
          <p:cNvSpPr txBox="1"/>
          <p:nvPr/>
        </p:nvSpPr>
        <p:spPr>
          <a:xfrm>
            <a:off x="4393686" y="4649755"/>
            <a:ext cx="7420947" cy="1754326"/>
          </a:xfrm>
          <a:prstGeom prst="rect">
            <a:avLst/>
          </a:prstGeom>
          <a:noFill/>
          <a:ln>
            <a:solidFill>
              <a:schemeClr val="tx1"/>
            </a:solidFill>
          </a:ln>
        </p:spPr>
        <p:txBody>
          <a:bodyPr wrap="square" rtlCol="0">
            <a:spAutoFit/>
          </a:bodyPr>
          <a:lstStyle/>
          <a:p>
            <a:r>
              <a:rPr lang="ja-JP" altLang="en-US" dirty="0"/>
              <a:t>〇</a:t>
            </a:r>
            <a:r>
              <a:rPr lang="en-US" altLang="ja-JP" dirty="0"/>
              <a:t>Speed</a:t>
            </a:r>
          </a:p>
          <a:p>
            <a:r>
              <a:rPr lang="ja-JP" altLang="en-US" dirty="0"/>
              <a:t>・フライングオブジェクトの速さを設定できます</a:t>
            </a:r>
            <a:endParaRPr lang="en-US" altLang="ja-JP" dirty="0"/>
          </a:p>
          <a:p>
            <a:r>
              <a:rPr lang="ja-JP" altLang="en-US" dirty="0"/>
              <a:t>　直接入力</a:t>
            </a:r>
            <a:r>
              <a:rPr lang="en-US" altLang="ja-JP" dirty="0"/>
              <a:t>(</a:t>
            </a:r>
            <a:r>
              <a:rPr lang="ja-JP" altLang="en-US" dirty="0"/>
              <a:t>半角数字のみ</a:t>
            </a:r>
            <a:r>
              <a:rPr lang="en-US" altLang="ja-JP" dirty="0"/>
              <a:t>)</a:t>
            </a:r>
            <a:r>
              <a:rPr lang="ja-JP" altLang="en-US" dirty="0"/>
              <a:t>で設定できます</a:t>
            </a:r>
            <a:endParaRPr lang="en-US" altLang="ja-JP" dirty="0"/>
          </a:p>
          <a:p>
            <a:endParaRPr lang="en-US" altLang="ja-JP" dirty="0"/>
          </a:p>
          <a:p>
            <a:r>
              <a:rPr lang="ja-JP" altLang="en-US" dirty="0"/>
              <a:t>・ゲーム本編では基本的なスピードは２．０</a:t>
            </a:r>
            <a:endParaRPr lang="en-US" altLang="ja-JP" dirty="0"/>
          </a:p>
          <a:p>
            <a:r>
              <a:rPr lang="ja-JP" altLang="en-US" dirty="0"/>
              <a:t>　赤エネミーのみ６．０で設定されています</a:t>
            </a:r>
            <a:endParaRPr lang="en-US" altLang="ja-JP" dirty="0"/>
          </a:p>
        </p:txBody>
      </p:sp>
      <p:sp>
        <p:nvSpPr>
          <p:cNvPr id="9" name="動作設定ボタン: 空白 8">
            <a:hlinkClick r:id="rId3" action="ppaction://hlinksldjump" highlightClick="1"/>
            <a:extLst>
              <a:ext uri="{FF2B5EF4-FFF2-40B4-BE49-F238E27FC236}">
                <a16:creationId xmlns:a16="http://schemas.microsoft.com/office/drawing/2014/main" id="{49A79081-5B3E-476F-8FDB-CFDED1DF2444}"/>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255694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4A336D7-5E38-4AB9-90E8-A1109F40BEA3}"/>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a:t>
            </a:r>
            <a:r>
              <a:rPr kumimoji="1" lang="ja-JP" altLang="en-US" b="1" dirty="0"/>
              <a:t>オブジェクト</a:t>
            </a:r>
            <a:endParaRPr kumimoji="1" lang="en-US" altLang="ja-JP" b="1" dirty="0"/>
          </a:p>
        </p:txBody>
      </p:sp>
      <p:pic>
        <p:nvPicPr>
          <p:cNvPr id="4" name="図 3" descr="グラフィカル ユーザー インターフェイス&#10;&#10;自動的に生成された説明">
            <a:extLst>
              <a:ext uri="{FF2B5EF4-FFF2-40B4-BE49-F238E27FC236}">
                <a16:creationId xmlns:a16="http://schemas.microsoft.com/office/drawing/2014/main" id="{528F902C-0795-45CA-BD84-C95983BFD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25" y="1261707"/>
            <a:ext cx="1622687" cy="5133205"/>
          </a:xfrm>
          <a:prstGeom prst="rect">
            <a:avLst/>
          </a:prstGeom>
        </p:spPr>
      </p:pic>
      <p:sp>
        <p:nvSpPr>
          <p:cNvPr id="5" name="テキスト ボックス 4">
            <a:extLst>
              <a:ext uri="{FF2B5EF4-FFF2-40B4-BE49-F238E27FC236}">
                <a16:creationId xmlns:a16="http://schemas.microsoft.com/office/drawing/2014/main" id="{FBDC2EB2-913A-4701-BB5F-CE70C4ECAA14}"/>
              </a:ext>
            </a:extLst>
          </p:cNvPr>
          <p:cNvSpPr txBox="1"/>
          <p:nvPr/>
        </p:nvSpPr>
        <p:spPr>
          <a:xfrm>
            <a:off x="4456491" y="1075095"/>
            <a:ext cx="7343622" cy="4801314"/>
          </a:xfrm>
          <a:prstGeom prst="rect">
            <a:avLst/>
          </a:prstGeom>
          <a:noFill/>
          <a:ln>
            <a:solidFill>
              <a:schemeClr val="tx1"/>
            </a:solidFill>
          </a:ln>
        </p:spPr>
        <p:txBody>
          <a:bodyPr wrap="square" rtlCol="0">
            <a:spAutoFit/>
          </a:bodyPr>
          <a:lstStyle/>
          <a:p>
            <a:r>
              <a:rPr kumimoji="1" lang="ja-JP" altLang="en-US" dirty="0"/>
              <a:t>〇</a:t>
            </a:r>
            <a:r>
              <a:rPr lang="ja-JP" altLang="en-US" dirty="0"/>
              <a:t>フィールドオブジェクト</a:t>
            </a:r>
            <a:endParaRPr lang="en-US" altLang="ja-JP" dirty="0"/>
          </a:p>
          <a:p>
            <a:r>
              <a:rPr lang="ja-JP" altLang="en-US" dirty="0"/>
              <a:t>・画面左側に表示されている</a:t>
            </a:r>
            <a:endParaRPr lang="en-US" altLang="ja-JP" dirty="0"/>
          </a:p>
          <a:p>
            <a:r>
              <a:rPr lang="ja-JP" altLang="en-US" dirty="0"/>
              <a:t>　フィールドに設置できるオブジェクトです</a:t>
            </a:r>
            <a:endParaRPr lang="en-US" altLang="ja-JP" dirty="0"/>
          </a:p>
          <a:p>
            <a:endParaRPr lang="en-US" altLang="ja-JP" dirty="0"/>
          </a:p>
          <a:p>
            <a:r>
              <a:rPr lang="ja-JP" altLang="en-US" dirty="0"/>
              <a:t>・クリックしてフィールド内の好きなマスで再度クリックすることで　</a:t>
            </a:r>
            <a:endParaRPr lang="en-US" altLang="ja-JP" dirty="0"/>
          </a:p>
          <a:p>
            <a:r>
              <a:rPr lang="ja-JP" altLang="en-US" dirty="0"/>
              <a:t>　オブジェクトを設置できます</a:t>
            </a:r>
            <a:endParaRPr lang="en-US" altLang="ja-JP" dirty="0"/>
          </a:p>
          <a:p>
            <a:r>
              <a:rPr lang="ja-JP" altLang="en-US" dirty="0"/>
              <a:t>　マグネッコとローズはフィールドに１体ずつしか配置できません</a:t>
            </a:r>
            <a:endParaRPr lang="en-US" altLang="ja-JP" dirty="0"/>
          </a:p>
          <a:p>
            <a:endParaRPr lang="en-US" altLang="ja-JP" dirty="0"/>
          </a:p>
          <a:p>
            <a:r>
              <a:rPr lang="ja-JP" altLang="en-US" dirty="0"/>
              <a:t>・アイテムボックスは配置しても箱が配置されるだけで</a:t>
            </a:r>
            <a:endParaRPr lang="en-US" altLang="ja-JP" dirty="0"/>
          </a:p>
          <a:p>
            <a:r>
              <a:rPr lang="ja-JP" altLang="en-US" dirty="0"/>
              <a:t>　後述するアイテムオブジェクトを上に重ねて置いてあげないと</a:t>
            </a:r>
            <a:endParaRPr lang="en-US" altLang="ja-JP" dirty="0"/>
          </a:p>
          <a:p>
            <a:r>
              <a:rPr lang="ja-JP" altLang="en-US" dirty="0"/>
              <a:t>　中身が空っぽのままです</a:t>
            </a:r>
            <a:endParaRPr lang="en-US" altLang="ja-JP" dirty="0"/>
          </a:p>
          <a:p>
            <a:endParaRPr lang="en-US" altLang="ja-JP" dirty="0"/>
          </a:p>
          <a:p>
            <a:r>
              <a:rPr lang="ja-JP" altLang="en-US" dirty="0"/>
              <a:t>・配置したオブジェクトを消したい場合は消しゴムをクリックして</a:t>
            </a:r>
            <a:endParaRPr lang="en-US" altLang="ja-JP" dirty="0"/>
          </a:p>
          <a:p>
            <a:r>
              <a:rPr lang="ja-JP" altLang="en-US" dirty="0"/>
              <a:t>　左ドラッグしながら消したいものの上で動かして下さい</a:t>
            </a:r>
            <a:endParaRPr lang="en-US" altLang="ja-JP" dirty="0"/>
          </a:p>
          <a:p>
            <a:endParaRPr lang="en-US" altLang="ja-JP" dirty="0"/>
          </a:p>
          <a:p>
            <a:r>
              <a:rPr lang="ja-JP" altLang="en-US" dirty="0"/>
              <a:t>・この消しゴムはフィールドオブジェクト用の消しゴムで</a:t>
            </a:r>
            <a:endParaRPr lang="en-US" altLang="ja-JP" dirty="0"/>
          </a:p>
          <a:p>
            <a:r>
              <a:rPr lang="ja-JP" altLang="en-US" dirty="0"/>
              <a:t>　フライングオブジェクトを消すことはできません</a:t>
            </a:r>
            <a:endParaRPr lang="en-US" altLang="ja-JP" dirty="0"/>
          </a:p>
        </p:txBody>
      </p:sp>
      <p:sp>
        <p:nvSpPr>
          <p:cNvPr id="7" name="正方形/長方形 6">
            <a:extLst>
              <a:ext uri="{FF2B5EF4-FFF2-40B4-BE49-F238E27FC236}">
                <a16:creationId xmlns:a16="http://schemas.microsoft.com/office/drawing/2014/main" id="{E24F50BD-926B-46F8-A164-8921F430A2D7}"/>
              </a:ext>
            </a:extLst>
          </p:cNvPr>
          <p:cNvSpPr/>
          <p:nvPr/>
        </p:nvSpPr>
        <p:spPr>
          <a:xfrm>
            <a:off x="2313323" y="5169720"/>
            <a:ext cx="676781" cy="9947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7CCB6418-8031-4066-9349-57777B60C191}"/>
              </a:ext>
            </a:extLst>
          </p:cNvPr>
          <p:cNvCxnSpPr>
            <a:cxnSpLocks/>
          </p:cNvCxnSpPr>
          <p:nvPr/>
        </p:nvCxnSpPr>
        <p:spPr>
          <a:xfrm flipV="1">
            <a:off x="2959217" y="5084148"/>
            <a:ext cx="466251" cy="5829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AC3F5B1-7BDE-407D-891B-188CFE3BCB78}"/>
              </a:ext>
            </a:extLst>
          </p:cNvPr>
          <p:cNvSpPr txBox="1"/>
          <p:nvPr/>
        </p:nvSpPr>
        <p:spPr>
          <a:xfrm>
            <a:off x="345776" y="1261707"/>
            <a:ext cx="1267481" cy="369332"/>
          </a:xfrm>
          <a:prstGeom prst="rect">
            <a:avLst/>
          </a:prstGeom>
          <a:noFill/>
        </p:spPr>
        <p:txBody>
          <a:bodyPr wrap="square" rtlCol="0">
            <a:spAutoFit/>
          </a:bodyPr>
          <a:lstStyle/>
          <a:p>
            <a:r>
              <a:rPr lang="ja-JP" altLang="en-US" dirty="0"/>
              <a:t>消しゴム</a:t>
            </a:r>
            <a:endParaRPr kumimoji="1" lang="ja-JP" altLang="en-US" dirty="0"/>
          </a:p>
        </p:txBody>
      </p:sp>
      <p:sp>
        <p:nvSpPr>
          <p:cNvPr id="21" name="正方形/長方形 20">
            <a:extLst>
              <a:ext uri="{FF2B5EF4-FFF2-40B4-BE49-F238E27FC236}">
                <a16:creationId xmlns:a16="http://schemas.microsoft.com/office/drawing/2014/main" id="{8D2BEB54-36A0-4A59-BF40-4721C67DAA7A}"/>
              </a:ext>
            </a:extLst>
          </p:cNvPr>
          <p:cNvSpPr/>
          <p:nvPr/>
        </p:nvSpPr>
        <p:spPr>
          <a:xfrm>
            <a:off x="1574525" y="1996873"/>
            <a:ext cx="676781" cy="6902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95664A45-76EF-4EE6-B9B8-52CDF9AA23FD}"/>
              </a:ext>
            </a:extLst>
          </p:cNvPr>
          <p:cNvCxnSpPr>
            <a:cxnSpLocks/>
          </p:cNvCxnSpPr>
          <p:nvPr/>
        </p:nvCxnSpPr>
        <p:spPr>
          <a:xfrm flipH="1" flipV="1">
            <a:off x="1246297" y="1572965"/>
            <a:ext cx="328228" cy="6957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4DB2A57-6DD1-4863-9807-1286C354E657}"/>
              </a:ext>
            </a:extLst>
          </p:cNvPr>
          <p:cNvSpPr txBox="1"/>
          <p:nvPr/>
        </p:nvSpPr>
        <p:spPr>
          <a:xfrm>
            <a:off x="3189010" y="4405433"/>
            <a:ext cx="1267481" cy="646331"/>
          </a:xfrm>
          <a:prstGeom prst="rect">
            <a:avLst/>
          </a:prstGeom>
          <a:noFill/>
        </p:spPr>
        <p:txBody>
          <a:bodyPr wrap="square" rtlCol="0">
            <a:spAutoFit/>
          </a:bodyPr>
          <a:lstStyle/>
          <a:p>
            <a:r>
              <a:rPr kumimoji="1" lang="ja-JP" altLang="en-US" dirty="0"/>
              <a:t>アイテム</a:t>
            </a:r>
            <a:endParaRPr kumimoji="1" lang="en-US" altLang="ja-JP" dirty="0"/>
          </a:p>
          <a:p>
            <a:r>
              <a:rPr lang="ja-JP" altLang="en-US" dirty="0"/>
              <a:t>ボックス</a:t>
            </a:r>
            <a:endParaRPr kumimoji="1" lang="ja-JP" altLang="en-US" dirty="0"/>
          </a:p>
        </p:txBody>
      </p:sp>
      <p:sp>
        <p:nvSpPr>
          <p:cNvPr id="27" name="動作設定ボタン: 空白 26">
            <a:hlinkClick r:id="rId3" action="ppaction://hlinksldjump" highlightClick="1"/>
            <a:extLst>
              <a:ext uri="{FF2B5EF4-FFF2-40B4-BE49-F238E27FC236}">
                <a16:creationId xmlns:a16="http://schemas.microsoft.com/office/drawing/2014/main" id="{DEF67A4C-B184-4D2B-9EAA-EFE4259A6D82}"/>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683248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0C6CE95-FCB8-4DB8-9E37-A588BC9A3B4F}"/>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a:t>
            </a:r>
            <a:r>
              <a:rPr kumimoji="1" lang="ja-JP" altLang="en-US" b="1" dirty="0"/>
              <a:t>オブジェクトの設置</a:t>
            </a:r>
            <a:endParaRPr kumimoji="1" lang="en-US" altLang="ja-JP" b="1" dirty="0"/>
          </a:p>
        </p:txBody>
      </p:sp>
      <p:pic>
        <p:nvPicPr>
          <p:cNvPr id="3" name="図 2" descr="グラフィカル ユーザー インターフェイス が含まれている画像&#10;&#10;自動的に生成された説明">
            <a:extLst>
              <a:ext uri="{FF2B5EF4-FFF2-40B4-BE49-F238E27FC236}">
                <a16:creationId xmlns:a16="http://schemas.microsoft.com/office/drawing/2014/main" id="{F002BCDE-47E2-4D8B-ADCB-69F63F0E0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139" y="2060233"/>
            <a:ext cx="4281542" cy="3670449"/>
          </a:xfrm>
          <a:prstGeom prst="rect">
            <a:avLst/>
          </a:prstGeom>
        </p:spPr>
      </p:pic>
      <p:pic>
        <p:nvPicPr>
          <p:cNvPr id="4" name="図 3" descr="ビデオゲームのスクリーンショット&#10;&#10;低い精度で自動的に生成された説明">
            <a:extLst>
              <a:ext uri="{FF2B5EF4-FFF2-40B4-BE49-F238E27FC236}">
                <a16:creationId xmlns:a16="http://schemas.microsoft.com/office/drawing/2014/main" id="{5A47CA45-8FC5-4631-B0C6-5B2DF28EA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64" y="2027445"/>
            <a:ext cx="4062218" cy="3670449"/>
          </a:xfrm>
          <a:prstGeom prst="rect">
            <a:avLst/>
          </a:prstGeom>
        </p:spPr>
      </p:pic>
      <p:sp>
        <p:nvSpPr>
          <p:cNvPr id="6" name="フリーフォーム: 図形 5">
            <a:extLst>
              <a:ext uri="{FF2B5EF4-FFF2-40B4-BE49-F238E27FC236}">
                <a16:creationId xmlns:a16="http://schemas.microsoft.com/office/drawing/2014/main" id="{8A8ACE36-9010-4CAD-B0B3-B560B13728D7}"/>
              </a:ext>
            </a:extLst>
          </p:cNvPr>
          <p:cNvSpPr/>
          <p:nvPr/>
        </p:nvSpPr>
        <p:spPr>
          <a:xfrm rot="19550307">
            <a:off x="1738317" y="3336515"/>
            <a:ext cx="257211" cy="49760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8" name="テキスト ボックス 7">
            <a:extLst>
              <a:ext uri="{FF2B5EF4-FFF2-40B4-BE49-F238E27FC236}">
                <a16:creationId xmlns:a16="http://schemas.microsoft.com/office/drawing/2014/main" id="{F83587D8-FC9C-447D-BA6B-47759833A95A}"/>
              </a:ext>
            </a:extLst>
          </p:cNvPr>
          <p:cNvSpPr txBox="1"/>
          <p:nvPr/>
        </p:nvSpPr>
        <p:spPr>
          <a:xfrm>
            <a:off x="1181202" y="1112328"/>
            <a:ext cx="3427445" cy="646331"/>
          </a:xfrm>
          <a:prstGeom prst="rect">
            <a:avLst/>
          </a:prstGeom>
          <a:noFill/>
          <a:ln>
            <a:noFill/>
          </a:ln>
        </p:spPr>
        <p:txBody>
          <a:bodyPr wrap="square" rtlCol="0">
            <a:spAutoFit/>
          </a:bodyPr>
          <a:lstStyle/>
          <a:p>
            <a:r>
              <a:rPr lang="ja-JP" altLang="en-US" dirty="0"/>
              <a:t>左手の配置したいフィールド</a:t>
            </a:r>
            <a:endParaRPr lang="en-US" altLang="ja-JP" dirty="0"/>
          </a:p>
          <a:p>
            <a:r>
              <a:rPr lang="ja-JP" altLang="en-US" dirty="0"/>
              <a:t>オブジェクトをクリック！</a:t>
            </a:r>
            <a:endParaRPr lang="en-US" altLang="ja-JP" dirty="0"/>
          </a:p>
        </p:txBody>
      </p:sp>
      <p:sp>
        <p:nvSpPr>
          <p:cNvPr id="9" name="テキスト ボックス 8">
            <a:extLst>
              <a:ext uri="{FF2B5EF4-FFF2-40B4-BE49-F238E27FC236}">
                <a16:creationId xmlns:a16="http://schemas.microsoft.com/office/drawing/2014/main" id="{54D520C6-3E8D-4B2A-A5A1-5C88F817EBA5}"/>
              </a:ext>
            </a:extLst>
          </p:cNvPr>
          <p:cNvSpPr txBox="1"/>
          <p:nvPr/>
        </p:nvSpPr>
        <p:spPr>
          <a:xfrm>
            <a:off x="6619258" y="1127318"/>
            <a:ext cx="4797220" cy="646331"/>
          </a:xfrm>
          <a:prstGeom prst="rect">
            <a:avLst/>
          </a:prstGeom>
          <a:noFill/>
          <a:ln>
            <a:noFill/>
          </a:ln>
        </p:spPr>
        <p:txBody>
          <a:bodyPr wrap="square" rtlCol="0">
            <a:spAutoFit/>
          </a:bodyPr>
          <a:lstStyle/>
          <a:p>
            <a:r>
              <a:rPr lang="ja-JP" altLang="en-US" dirty="0"/>
              <a:t>置きたい位置でクリック！</a:t>
            </a:r>
            <a:endParaRPr lang="en-US" altLang="ja-JP" dirty="0"/>
          </a:p>
          <a:p>
            <a:r>
              <a:rPr lang="ja-JP" altLang="en-US" dirty="0"/>
              <a:t>これでフィールドオブジェクトの配置完了！</a:t>
            </a:r>
            <a:endParaRPr lang="en-US" altLang="ja-JP" dirty="0"/>
          </a:p>
        </p:txBody>
      </p:sp>
      <p:sp>
        <p:nvSpPr>
          <p:cNvPr id="10" name="矢印: 右 9">
            <a:extLst>
              <a:ext uri="{FF2B5EF4-FFF2-40B4-BE49-F238E27FC236}">
                <a16:creationId xmlns:a16="http://schemas.microsoft.com/office/drawing/2014/main" id="{0248876C-02E2-4190-A3A1-7CF7F0100379}"/>
              </a:ext>
            </a:extLst>
          </p:cNvPr>
          <p:cNvSpPr/>
          <p:nvPr/>
        </p:nvSpPr>
        <p:spPr>
          <a:xfrm>
            <a:off x="5251157" y="3514779"/>
            <a:ext cx="939282" cy="559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79DB4B68-2633-4ADD-B598-4C91E2F1F6B1}"/>
              </a:ext>
            </a:extLst>
          </p:cNvPr>
          <p:cNvSpPr/>
          <p:nvPr/>
        </p:nvSpPr>
        <p:spPr>
          <a:xfrm rot="19550307">
            <a:off x="10431708" y="4415144"/>
            <a:ext cx="230793" cy="446498"/>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 name="動作設定ボタン: 空白 16">
            <a:hlinkClick r:id="rId4" action="ppaction://hlinksldjump" highlightClick="1"/>
            <a:extLst>
              <a:ext uri="{FF2B5EF4-FFF2-40B4-BE49-F238E27FC236}">
                <a16:creationId xmlns:a16="http://schemas.microsoft.com/office/drawing/2014/main" id="{589FF90A-CD73-49D7-9BF3-C418A833EC6B}"/>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5877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67F28201-A86B-45DE-A48F-0B4F5C855F6F}"/>
              </a:ext>
            </a:extLst>
          </p:cNvPr>
          <p:cNvGrpSpPr/>
          <p:nvPr/>
        </p:nvGrpSpPr>
        <p:grpSpPr>
          <a:xfrm>
            <a:off x="1334056" y="2680441"/>
            <a:ext cx="2104528" cy="2104528"/>
            <a:chOff x="830622" y="1844053"/>
            <a:chExt cx="3426969" cy="3426969"/>
          </a:xfrm>
        </p:grpSpPr>
        <p:sp>
          <p:nvSpPr>
            <p:cNvPr id="11" name="矢印: 上下 10">
              <a:extLst>
                <a:ext uri="{FF2B5EF4-FFF2-40B4-BE49-F238E27FC236}">
                  <a16:creationId xmlns:a16="http://schemas.microsoft.com/office/drawing/2014/main" id="{3D7366DF-6864-4300-98C2-6C47E659E7AD}"/>
                </a:ext>
              </a:extLst>
            </p:cNvPr>
            <p:cNvSpPr/>
            <p:nvPr/>
          </p:nvSpPr>
          <p:spPr>
            <a:xfrm>
              <a:off x="2155609" y="1968222"/>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上下 11">
              <a:extLst>
                <a:ext uri="{FF2B5EF4-FFF2-40B4-BE49-F238E27FC236}">
                  <a16:creationId xmlns:a16="http://schemas.microsoft.com/office/drawing/2014/main" id="{568B54B1-DC24-4485-ABE0-275A6BDA3545}"/>
                </a:ext>
              </a:extLst>
            </p:cNvPr>
            <p:cNvSpPr/>
            <p:nvPr/>
          </p:nvSpPr>
          <p:spPr>
            <a:xfrm rot="2700000">
              <a:off x="217355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上下 12">
              <a:extLst>
                <a:ext uri="{FF2B5EF4-FFF2-40B4-BE49-F238E27FC236}">
                  <a16:creationId xmlns:a16="http://schemas.microsoft.com/office/drawing/2014/main" id="{21451E2F-599B-4FEC-AD27-33A5A30AC9F9}"/>
                </a:ext>
              </a:extLst>
            </p:cNvPr>
            <p:cNvSpPr/>
            <p:nvPr/>
          </p:nvSpPr>
          <p:spPr>
            <a:xfrm rot="18900000">
              <a:off x="218647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上下 13">
              <a:extLst>
                <a:ext uri="{FF2B5EF4-FFF2-40B4-BE49-F238E27FC236}">
                  <a16:creationId xmlns:a16="http://schemas.microsoft.com/office/drawing/2014/main" id="{ED89C41B-26BE-4659-A19F-4E68C7BB71E5}"/>
                </a:ext>
              </a:extLst>
            </p:cNvPr>
            <p:cNvSpPr/>
            <p:nvPr/>
          </p:nvSpPr>
          <p:spPr>
            <a:xfrm rot="16200000">
              <a:off x="2155608" y="1914330"/>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5DE835A3-170A-4FDC-A696-B67B861645C7}"/>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フィールド区切りの形を変える</a:t>
            </a:r>
            <a:endParaRPr kumimoji="1" lang="en-US" altLang="ja-JP" b="1" dirty="0"/>
          </a:p>
        </p:txBody>
      </p:sp>
      <p:pic>
        <p:nvPicPr>
          <p:cNvPr id="4" name="図 3" descr="QR コード&#10;&#10;自動的に生成された説明">
            <a:extLst>
              <a:ext uri="{FF2B5EF4-FFF2-40B4-BE49-F238E27FC236}">
                <a16:creationId xmlns:a16="http://schemas.microsoft.com/office/drawing/2014/main" id="{DC73F26D-3743-421F-9F88-618FEF2C7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388" y="1163716"/>
            <a:ext cx="1205170" cy="1205170"/>
          </a:xfrm>
          <a:prstGeom prst="rect">
            <a:avLst/>
          </a:prstGeom>
        </p:spPr>
      </p:pic>
      <p:sp>
        <p:nvSpPr>
          <p:cNvPr id="5" name="テキスト ボックス 4">
            <a:extLst>
              <a:ext uri="{FF2B5EF4-FFF2-40B4-BE49-F238E27FC236}">
                <a16:creationId xmlns:a16="http://schemas.microsoft.com/office/drawing/2014/main" id="{80753684-E154-4AF1-9B11-6EAB59822EE8}"/>
              </a:ext>
            </a:extLst>
          </p:cNvPr>
          <p:cNvSpPr txBox="1"/>
          <p:nvPr/>
        </p:nvSpPr>
        <p:spPr>
          <a:xfrm>
            <a:off x="5684778" y="1443135"/>
            <a:ext cx="5219598" cy="646331"/>
          </a:xfrm>
          <a:prstGeom prst="rect">
            <a:avLst/>
          </a:prstGeom>
          <a:noFill/>
          <a:ln>
            <a:noFill/>
          </a:ln>
        </p:spPr>
        <p:txBody>
          <a:bodyPr wrap="square" rtlCol="0">
            <a:spAutoFit/>
          </a:bodyPr>
          <a:lstStyle/>
          <a:p>
            <a:r>
              <a:rPr lang="ja-JP" altLang="en-US" dirty="0"/>
              <a:t>フィールド区切りはそのまま設置するとこの形で配置することしかできませんが・・・</a:t>
            </a:r>
            <a:endParaRPr lang="en-US" altLang="ja-JP" dirty="0"/>
          </a:p>
        </p:txBody>
      </p:sp>
      <p:pic>
        <p:nvPicPr>
          <p:cNvPr id="7" name="図 6" descr="QR コード&#10;&#10;自動的に生成された説明">
            <a:extLst>
              <a:ext uri="{FF2B5EF4-FFF2-40B4-BE49-F238E27FC236}">
                <a16:creationId xmlns:a16="http://schemas.microsoft.com/office/drawing/2014/main" id="{AEDF1F6D-6AAB-48E4-95E6-D5FA38379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735" y="3131545"/>
            <a:ext cx="1205170" cy="1205170"/>
          </a:xfrm>
          <a:prstGeom prst="rect">
            <a:avLst/>
          </a:prstGeom>
        </p:spPr>
      </p:pic>
      <p:sp>
        <p:nvSpPr>
          <p:cNvPr id="9" name="テキスト ボックス 8">
            <a:extLst>
              <a:ext uri="{FF2B5EF4-FFF2-40B4-BE49-F238E27FC236}">
                <a16:creationId xmlns:a16="http://schemas.microsoft.com/office/drawing/2014/main" id="{96875879-22FB-44EE-8125-E33EBC136D8C}"/>
              </a:ext>
            </a:extLst>
          </p:cNvPr>
          <p:cNvSpPr txBox="1"/>
          <p:nvPr/>
        </p:nvSpPr>
        <p:spPr>
          <a:xfrm>
            <a:off x="5723113" y="3409479"/>
            <a:ext cx="5801206" cy="646331"/>
          </a:xfrm>
          <a:prstGeom prst="rect">
            <a:avLst/>
          </a:prstGeom>
          <a:noFill/>
          <a:ln>
            <a:noFill/>
          </a:ln>
        </p:spPr>
        <p:txBody>
          <a:bodyPr wrap="square" rtlCol="0">
            <a:spAutoFit/>
          </a:bodyPr>
          <a:lstStyle/>
          <a:p>
            <a:r>
              <a:rPr lang="ja-JP" altLang="en-US" dirty="0"/>
              <a:t>配置したフィールド区切りの上で右クリックを</a:t>
            </a:r>
            <a:endParaRPr lang="en-US" altLang="ja-JP" dirty="0"/>
          </a:p>
          <a:p>
            <a:r>
              <a:rPr lang="ja-JP" altLang="en-US" dirty="0"/>
              <a:t>ドラッグしながら上下左右斜めの方向に動かすと</a:t>
            </a:r>
            <a:endParaRPr lang="en-US" altLang="ja-JP" dirty="0"/>
          </a:p>
        </p:txBody>
      </p:sp>
      <p:sp>
        <p:nvSpPr>
          <p:cNvPr id="8" name="フリーフォーム: 図形 7">
            <a:extLst>
              <a:ext uri="{FF2B5EF4-FFF2-40B4-BE49-F238E27FC236}">
                <a16:creationId xmlns:a16="http://schemas.microsoft.com/office/drawing/2014/main" id="{8495BB92-9DE8-42CF-9F6B-A06F9864ED19}"/>
              </a:ext>
            </a:extLst>
          </p:cNvPr>
          <p:cNvSpPr/>
          <p:nvPr/>
        </p:nvSpPr>
        <p:spPr>
          <a:xfrm rot="19550307">
            <a:off x="2478486" y="3598757"/>
            <a:ext cx="257211" cy="49760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16" name="図 15" descr="メーター, 時計 が含まれている画像&#10;&#10;自動的に生成された説明">
            <a:extLst>
              <a:ext uri="{FF2B5EF4-FFF2-40B4-BE49-F238E27FC236}">
                <a16:creationId xmlns:a16="http://schemas.microsoft.com/office/drawing/2014/main" id="{B708B1D8-24D8-43A4-A3A8-66F0DA037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811" y="5403121"/>
            <a:ext cx="1000265" cy="990738"/>
          </a:xfrm>
          <a:prstGeom prst="rect">
            <a:avLst/>
          </a:prstGeom>
        </p:spPr>
      </p:pic>
      <p:pic>
        <p:nvPicPr>
          <p:cNvPr id="18" name="図 17" descr="QR コード が含まれている画像&#10;&#10;自動的に生成された説明">
            <a:extLst>
              <a:ext uri="{FF2B5EF4-FFF2-40B4-BE49-F238E27FC236}">
                <a16:creationId xmlns:a16="http://schemas.microsoft.com/office/drawing/2014/main" id="{03D25854-23A5-4626-B416-4AEBE3486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320" y="5332316"/>
            <a:ext cx="1076475" cy="1076475"/>
          </a:xfrm>
          <a:prstGeom prst="rect">
            <a:avLst/>
          </a:prstGeom>
        </p:spPr>
      </p:pic>
      <p:pic>
        <p:nvPicPr>
          <p:cNvPr id="20" name="図 19" descr="グラフ が含まれている画像&#10;&#10;自動的に生成された説明">
            <a:extLst>
              <a:ext uri="{FF2B5EF4-FFF2-40B4-BE49-F238E27FC236}">
                <a16:creationId xmlns:a16="http://schemas.microsoft.com/office/drawing/2014/main" id="{83FD9434-370E-4848-B385-A99875875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197" y="5292739"/>
            <a:ext cx="1124107" cy="1124107"/>
          </a:xfrm>
          <a:prstGeom prst="rect">
            <a:avLst/>
          </a:prstGeom>
        </p:spPr>
      </p:pic>
      <p:sp>
        <p:nvSpPr>
          <p:cNvPr id="21" name="正方形/長方形 20">
            <a:extLst>
              <a:ext uri="{FF2B5EF4-FFF2-40B4-BE49-F238E27FC236}">
                <a16:creationId xmlns:a16="http://schemas.microsoft.com/office/drawing/2014/main" id="{44452EB7-BE70-4869-B36B-324B0AE46430}"/>
              </a:ext>
            </a:extLst>
          </p:cNvPr>
          <p:cNvSpPr/>
          <p:nvPr/>
        </p:nvSpPr>
        <p:spPr>
          <a:xfrm>
            <a:off x="422988" y="883551"/>
            <a:ext cx="11377125" cy="1636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A277DB9-CD0B-46B0-878D-BD1183CFD292}"/>
              </a:ext>
            </a:extLst>
          </p:cNvPr>
          <p:cNvSpPr/>
          <p:nvPr/>
        </p:nvSpPr>
        <p:spPr>
          <a:xfrm>
            <a:off x="422988" y="2680441"/>
            <a:ext cx="11377125" cy="20189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51F3A38-2DBA-4C2B-80C0-A3A415C54708}"/>
              </a:ext>
            </a:extLst>
          </p:cNvPr>
          <p:cNvSpPr/>
          <p:nvPr/>
        </p:nvSpPr>
        <p:spPr>
          <a:xfrm>
            <a:off x="422988" y="4759851"/>
            <a:ext cx="11377125" cy="19581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BD95C947-2CDB-4744-9FE5-7542DA8637C1}"/>
              </a:ext>
            </a:extLst>
          </p:cNvPr>
          <p:cNvSpPr txBox="1"/>
          <p:nvPr/>
        </p:nvSpPr>
        <p:spPr>
          <a:xfrm>
            <a:off x="5723113" y="5116128"/>
            <a:ext cx="5635352" cy="1477328"/>
          </a:xfrm>
          <a:prstGeom prst="rect">
            <a:avLst/>
          </a:prstGeom>
          <a:noFill/>
          <a:ln>
            <a:noFill/>
          </a:ln>
        </p:spPr>
        <p:txBody>
          <a:bodyPr wrap="square" rtlCol="0">
            <a:spAutoFit/>
          </a:bodyPr>
          <a:lstStyle/>
          <a:p>
            <a:r>
              <a:rPr lang="ja-JP" altLang="en-US" dirty="0"/>
              <a:t>このようにいろいろな形に変化します形が変わる</a:t>
            </a:r>
            <a:endParaRPr lang="en-US" altLang="ja-JP" dirty="0"/>
          </a:p>
          <a:p>
            <a:r>
              <a:rPr lang="ja-JP" altLang="en-US" dirty="0"/>
              <a:t>のみで効果はかわりません</a:t>
            </a:r>
            <a:endParaRPr lang="en-US" altLang="ja-JP" dirty="0"/>
          </a:p>
          <a:p>
            <a:endParaRPr lang="en-US" altLang="ja-JP" dirty="0"/>
          </a:p>
          <a:p>
            <a:r>
              <a:rPr lang="ja-JP" altLang="en-US" dirty="0"/>
              <a:t>また右クリックを押すだけだと透明化してしまう</a:t>
            </a:r>
            <a:endParaRPr lang="en-US" altLang="ja-JP" dirty="0"/>
          </a:p>
          <a:p>
            <a:r>
              <a:rPr lang="ja-JP" altLang="en-US" dirty="0"/>
              <a:t>ので注意してください</a:t>
            </a:r>
            <a:endParaRPr lang="en-US" altLang="ja-JP" dirty="0"/>
          </a:p>
        </p:txBody>
      </p:sp>
      <p:sp>
        <p:nvSpPr>
          <p:cNvPr id="25" name="動作設定ボタン: 空白 24">
            <a:hlinkClick r:id="rId6" action="ppaction://hlinksldjump" highlightClick="1"/>
            <a:extLst>
              <a:ext uri="{FF2B5EF4-FFF2-40B4-BE49-F238E27FC236}">
                <a16:creationId xmlns:a16="http://schemas.microsoft.com/office/drawing/2014/main" id="{C08FF180-7D0A-4DFF-8B0B-FA524CD4BF8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560563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5BC6184-8073-4D3E-990B-11E1CBBCB22E}"/>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アイテムオブジェクト</a:t>
            </a:r>
            <a:endParaRPr kumimoji="1" lang="en-US" altLang="ja-JP" b="1" dirty="0"/>
          </a:p>
        </p:txBody>
      </p:sp>
      <p:pic>
        <p:nvPicPr>
          <p:cNvPr id="4" name="図 3" descr="マップ&#10;&#10;自動的に生成された説明">
            <a:extLst>
              <a:ext uri="{FF2B5EF4-FFF2-40B4-BE49-F238E27FC236}">
                <a16:creationId xmlns:a16="http://schemas.microsoft.com/office/drawing/2014/main" id="{490A735C-2C4C-40EB-91B6-DC479BD28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217" y="1269825"/>
            <a:ext cx="2781688" cy="1581371"/>
          </a:xfrm>
          <a:prstGeom prst="rect">
            <a:avLst/>
          </a:prstGeom>
        </p:spPr>
      </p:pic>
      <p:sp>
        <p:nvSpPr>
          <p:cNvPr id="5" name="テキスト ボックス 4">
            <a:extLst>
              <a:ext uri="{FF2B5EF4-FFF2-40B4-BE49-F238E27FC236}">
                <a16:creationId xmlns:a16="http://schemas.microsoft.com/office/drawing/2014/main" id="{DC009D2F-8163-45E3-A482-892F5786545F}"/>
              </a:ext>
            </a:extLst>
          </p:cNvPr>
          <p:cNvSpPr txBox="1"/>
          <p:nvPr/>
        </p:nvSpPr>
        <p:spPr>
          <a:xfrm>
            <a:off x="4238776" y="1096870"/>
            <a:ext cx="7343622" cy="1754326"/>
          </a:xfrm>
          <a:prstGeom prst="rect">
            <a:avLst/>
          </a:prstGeom>
          <a:noFill/>
          <a:ln>
            <a:solidFill>
              <a:schemeClr val="tx1"/>
            </a:solidFill>
          </a:ln>
        </p:spPr>
        <p:txBody>
          <a:bodyPr wrap="square" rtlCol="0">
            <a:spAutoFit/>
          </a:bodyPr>
          <a:lstStyle/>
          <a:p>
            <a:r>
              <a:rPr kumimoji="1" lang="ja-JP" altLang="en-US" dirty="0"/>
              <a:t>〇アイテムオブジェクト</a:t>
            </a:r>
            <a:endParaRPr kumimoji="1" lang="en-US" altLang="ja-JP" dirty="0"/>
          </a:p>
          <a:p>
            <a:r>
              <a:rPr lang="ja-JP" altLang="en-US" dirty="0"/>
              <a:t>・画面右下に表示されているアイテムボックスに格納できる</a:t>
            </a:r>
            <a:endParaRPr lang="en-US" altLang="ja-JP" dirty="0"/>
          </a:p>
          <a:p>
            <a:r>
              <a:rPr lang="ja-JP" altLang="en-US" dirty="0"/>
              <a:t>　オブジェクトです</a:t>
            </a:r>
            <a:endParaRPr lang="en-US" altLang="ja-JP" dirty="0"/>
          </a:p>
          <a:p>
            <a:endParaRPr lang="en-US" altLang="ja-JP" dirty="0"/>
          </a:p>
          <a:p>
            <a:r>
              <a:rPr lang="ja-JP" altLang="en-US" dirty="0"/>
              <a:t>・マグネッコのパワーアップに絡むもので多く配置するほど</a:t>
            </a:r>
            <a:endParaRPr lang="en-US" altLang="ja-JP" dirty="0"/>
          </a:p>
          <a:p>
            <a:r>
              <a:rPr lang="ja-JP" altLang="en-US" dirty="0"/>
              <a:t>　ステージが楽になります</a:t>
            </a:r>
            <a:endParaRPr lang="en-US" altLang="ja-JP" dirty="0"/>
          </a:p>
        </p:txBody>
      </p:sp>
      <p:sp>
        <p:nvSpPr>
          <p:cNvPr id="6" name="動作設定ボタン: 空白 5">
            <a:hlinkClick r:id="rId3" action="ppaction://hlinksldjump" highlightClick="1"/>
            <a:extLst>
              <a:ext uri="{FF2B5EF4-FFF2-40B4-BE49-F238E27FC236}">
                <a16:creationId xmlns:a16="http://schemas.microsoft.com/office/drawing/2014/main" id="{66751D50-DB4A-4AF8-811A-D2F9FF0D364C}"/>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218820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A177CC5-D8CB-4761-93D9-B775DC917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68" y="1925989"/>
            <a:ext cx="4997646" cy="3236950"/>
          </a:xfrm>
          <a:prstGeom prst="rect">
            <a:avLst/>
          </a:prstGeom>
        </p:spPr>
      </p:pic>
      <p:pic>
        <p:nvPicPr>
          <p:cNvPr id="4" name="図 3" descr="ステージで演奏するバンドと観客&#10;&#10;自動的に生成された説明">
            <a:extLst>
              <a:ext uri="{FF2B5EF4-FFF2-40B4-BE49-F238E27FC236}">
                <a16:creationId xmlns:a16="http://schemas.microsoft.com/office/drawing/2014/main" id="{F90CAC41-8538-4E01-A457-C01E5F46B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581" y="1925989"/>
            <a:ext cx="5057148" cy="3346019"/>
          </a:xfrm>
          <a:prstGeom prst="rect">
            <a:avLst/>
          </a:prstGeom>
        </p:spPr>
      </p:pic>
      <p:sp>
        <p:nvSpPr>
          <p:cNvPr id="2" name="テキスト ボックス 1">
            <a:extLst>
              <a:ext uri="{FF2B5EF4-FFF2-40B4-BE49-F238E27FC236}">
                <a16:creationId xmlns:a16="http://schemas.microsoft.com/office/drawing/2014/main" id="{41DF3E8A-6127-4CE2-A2A2-169CEE1127B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アイテムオブジェクト</a:t>
            </a:r>
            <a:r>
              <a:rPr lang="ja-JP" altLang="en-US" b="1" dirty="0"/>
              <a:t>の設置</a:t>
            </a:r>
            <a:endParaRPr kumimoji="1" lang="en-US" altLang="ja-JP" b="1" dirty="0"/>
          </a:p>
        </p:txBody>
      </p:sp>
      <p:sp>
        <p:nvSpPr>
          <p:cNvPr id="7" name="矢印: 右 6">
            <a:extLst>
              <a:ext uri="{FF2B5EF4-FFF2-40B4-BE49-F238E27FC236}">
                <a16:creationId xmlns:a16="http://schemas.microsoft.com/office/drawing/2014/main" id="{BDC504A0-F2DC-4B91-9132-0DEC5709EBF6}"/>
              </a:ext>
            </a:extLst>
          </p:cNvPr>
          <p:cNvSpPr/>
          <p:nvPr/>
        </p:nvSpPr>
        <p:spPr>
          <a:xfrm>
            <a:off x="5905246" y="3108649"/>
            <a:ext cx="521303" cy="640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B5EA990-97D7-4E9D-BBE9-8761938DFB84}"/>
              </a:ext>
            </a:extLst>
          </p:cNvPr>
          <p:cNvSpPr txBox="1"/>
          <p:nvPr/>
        </p:nvSpPr>
        <p:spPr>
          <a:xfrm>
            <a:off x="708451" y="1423348"/>
            <a:ext cx="5321688" cy="646331"/>
          </a:xfrm>
          <a:prstGeom prst="rect">
            <a:avLst/>
          </a:prstGeom>
          <a:noFill/>
          <a:ln>
            <a:noFill/>
          </a:ln>
        </p:spPr>
        <p:txBody>
          <a:bodyPr wrap="square" rtlCol="0">
            <a:spAutoFit/>
          </a:bodyPr>
          <a:lstStyle/>
          <a:p>
            <a:r>
              <a:rPr lang="ja-JP" altLang="en-US" dirty="0"/>
              <a:t>配置したいアイテムオブジェクトをクリック！</a:t>
            </a:r>
            <a:br>
              <a:rPr lang="en-US" altLang="ja-JP" dirty="0"/>
            </a:br>
            <a:endParaRPr lang="en-US" altLang="ja-JP" dirty="0"/>
          </a:p>
        </p:txBody>
      </p:sp>
      <p:sp>
        <p:nvSpPr>
          <p:cNvPr id="13" name="フリーフォーム: 図形 12">
            <a:extLst>
              <a:ext uri="{FF2B5EF4-FFF2-40B4-BE49-F238E27FC236}">
                <a16:creationId xmlns:a16="http://schemas.microsoft.com/office/drawing/2014/main" id="{0C5B1579-ADB4-4F13-81FF-EC4B3FB6DC4B}"/>
              </a:ext>
            </a:extLst>
          </p:cNvPr>
          <p:cNvSpPr/>
          <p:nvPr/>
        </p:nvSpPr>
        <p:spPr>
          <a:xfrm rot="19550307">
            <a:off x="4860589" y="4817608"/>
            <a:ext cx="257211" cy="49760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 name="テキスト ボックス 13">
            <a:extLst>
              <a:ext uri="{FF2B5EF4-FFF2-40B4-BE49-F238E27FC236}">
                <a16:creationId xmlns:a16="http://schemas.microsoft.com/office/drawing/2014/main" id="{DA7F2DFC-36F2-4D05-8DCE-B78922F922CC}"/>
              </a:ext>
            </a:extLst>
          </p:cNvPr>
          <p:cNvSpPr txBox="1"/>
          <p:nvPr/>
        </p:nvSpPr>
        <p:spPr>
          <a:xfrm>
            <a:off x="6645831" y="1047703"/>
            <a:ext cx="5321688" cy="646331"/>
          </a:xfrm>
          <a:prstGeom prst="rect">
            <a:avLst/>
          </a:prstGeom>
          <a:noFill/>
          <a:ln>
            <a:noFill/>
          </a:ln>
        </p:spPr>
        <p:txBody>
          <a:bodyPr wrap="square" rtlCol="0">
            <a:spAutoFit/>
          </a:bodyPr>
          <a:lstStyle/>
          <a:p>
            <a:r>
              <a:rPr lang="ja-JP" altLang="en-US" dirty="0"/>
              <a:t>アイテムボックスの上でもう一度クリックする</a:t>
            </a:r>
            <a:endParaRPr lang="en-US" altLang="ja-JP" dirty="0"/>
          </a:p>
          <a:p>
            <a:r>
              <a:rPr lang="ja-JP" altLang="en-US" dirty="0"/>
              <a:t>ことでボックスにアイテムを格納できる！</a:t>
            </a:r>
            <a:endParaRPr lang="en-US" altLang="ja-JP" dirty="0"/>
          </a:p>
        </p:txBody>
      </p:sp>
      <p:sp>
        <p:nvSpPr>
          <p:cNvPr id="15" name="フリーフォーム: 図形 14">
            <a:extLst>
              <a:ext uri="{FF2B5EF4-FFF2-40B4-BE49-F238E27FC236}">
                <a16:creationId xmlns:a16="http://schemas.microsoft.com/office/drawing/2014/main" id="{CAE9EEA6-5DE7-4FB9-9E8D-4EA415D393C3}"/>
              </a:ext>
            </a:extLst>
          </p:cNvPr>
          <p:cNvSpPr/>
          <p:nvPr/>
        </p:nvSpPr>
        <p:spPr>
          <a:xfrm rot="19550307">
            <a:off x="8353348" y="3137935"/>
            <a:ext cx="257211" cy="49760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 name="動作設定ボタン: 空白 15">
            <a:hlinkClick r:id="rId4" action="ppaction://hlinksldjump" highlightClick="1"/>
            <a:extLst>
              <a:ext uri="{FF2B5EF4-FFF2-40B4-BE49-F238E27FC236}">
                <a16:creationId xmlns:a16="http://schemas.microsoft.com/office/drawing/2014/main" id="{2089A5C9-8DEF-441B-9B96-9ED2EBB9CFCD}"/>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49673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D0AFE6-2F9A-403B-B938-0CE273E6A307}"/>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キャラクター</a:t>
            </a:r>
            <a:endParaRPr kumimoji="1" lang="en-US" altLang="ja-JP" b="1" dirty="0"/>
          </a:p>
        </p:txBody>
      </p:sp>
      <p:grpSp>
        <p:nvGrpSpPr>
          <p:cNvPr id="5" name="グループ化 4">
            <a:extLst>
              <a:ext uri="{FF2B5EF4-FFF2-40B4-BE49-F238E27FC236}">
                <a16:creationId xmlns:a16="http://schemas.microsoft.com/office/drawing/2014/main" id="{057ADB41-B2E8-4AFF-AFE2-4704316F00EE}"/>
              </a:ext>
            </a:extLst>
          </p:cNvPr>
          <p:cNvGrpSpPr/>
          <p:nvPr/>
        </p:nvGrpSpPr>
        <p:grpSpPr>
          <a:xfrm>
            <a:off x="422988" y="956318"/>
            <a:ext cx="11377125" cy="2459524"/>
            <a:chOff x="422988" y="987740"/>
            <a:chExt cx="11377125" cy="2459524"/>
          </a:xfrm>
        </p:grpSpPr>
        <p:pic>
          <p:nvPicPr>
            <p:cNvPr id="6" name="図 5" descr="グラフ&#10;&#10;自動的に生成された説明">
              <a:extLst>
                <a:ext uri="{FF2B5EF4-FFF2-40B4-BE49-F238E27FC236}">
                  <a16:creationId xmlns:a16="http://schemas.microsoft.com/office/drawing/2014/main" id="{5F07A403-AA57-40CB-8743-E819DF0EB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29" y="1320013"/>
              <a:ext cx="1251467" cy="1251467"/>
            </a:xfrm>
            <a:prstGeom prst="rect">
              <a:avLst/>
            </a:prstGeom>
          </p:spPr>
        </p:pic>
        <p:sp>
          <p:nvSpPr>
            <p:cNvPr id="7" name="テキスト ボックス 6">
              <a:extLst>
                <a:ext uri="{FF2B5EF4-FFF2-40B4-BE49-F238E27FC236}">
                  <a16:creationId xmlns:a16="http://schemas.microsoft.com/office/drawing/2014/main" id="{99C71D83-B1CF-4D74-88B4-B34115F6D244}"/>
                </a:ext>
              </a:extLst>
            </p:cNvPr>
            <p:cNvSpPr txBox="1"/>
            <p:nvPr/>
          </p:nvSpPr>
          <p:spPr>
            <a:xfrm>
              <a:off x="1005234" y="2638190"/>
              <a:ext cx="1636366" cy="646331"/>
            </a:xfrm>
            <a:prstGeom prst="rect">
              <a:avLst/>
            </a:prstGeom>
            <a:noFill/>
            <a:ln>
              <a:noFill/>
            </a:ln>
          </p:spPr>
          <p:txBody>
            <a:bodyPr wrap="square" rtlCol="0">
              <a:spAutoFit/>
            </a:bodyPr>
            <a:lstStyle/>
            <a:p>
              <a:r>
                <a:rPr lang="ja-JP" altLang="en-US" dirty="0"/>
                <a:t> </a:t>
              </a:r>
              <a:r>
                <a:rPr lang="ja-JP" altLang="en-US" b="1" dirty="0"/>
                <a:t>マグネッコ</a:t>
              </a:r>
              <a:endParaRPr lang="en-US" altLang="ja-JP" b="1" dirty="0"/>
            </a:p>
            <a:p>
              <a:r>
                <a:rPr kumimoji="1" lang="en-US" altLang="ja-JP" b="1" dirty="0"/>
                <a:t>(</a:t>
              </a:r>
              <a:r>
                <a:rPr kumimoji="1" lang="ja-JP" altLang="en-US" b="1" dirty="0"/>
                <a:t>プレイヤー</a:t>
              </a:r>
              <a:r>
                <a:rPr kumimoji="1" lang="en-US" altLang="ja-JP" b="1" dirty="0"/>
                <a:t>)</a:t>
              </a:r>
              <a:endParaRPr kumimoji="1" lang="ja-JP" altLang="en-US" b="1" dirty="0"/>
            </a:p>
          </p:txBody>
        </p:sp>
        <p:sp>
          <p:nvSpPr>
            <p:cNvPr id="8" name="テキスト ボックス 7">
              <a:extLst>
                <a:ext uri="{FF2B5EF4-FFF2-40B4-BE49-F238E27FC236}">
                  <a16:creationId xmlns:a16="http://schemas.microsoft.com/office/drawing/2014/main" id="{B68EC45E-31BE-434F-BCC6-46247CC8C019}"/>
                </a:ext>
              </a:extLst>
            </p:cNvPr>
            <p:cNvSpPr txBox="1"/>
            <p:nvPr/>
          </p:nvSpPr>
          <p:spPr>
            <a:xfrm>
              <a:off x="3962114" y="1340339"/>
              <a:ext cx="7486935" cy="1754326"/>
            </a:xfrm>
            <a:prstGeom prst="rect">
              <a:avLst/>
            </a:prstGeom>
            <a:noFill/>
            <a:ln>
              <a:noFill/>
            </a:ln>
          </p:spPr>
          <p:txBody>
            <a:bodyPr wrap="square" rtlCol="0">
              <a:spAutoFit/>
            </a:bodyPr>
            <a:lstStyle/>
            <a:p>
              <a:r>
                <a:rPr lang="ja-JP" altLang="en-US" dirty="0"/>
                <a:t>本作のプレイヤーキャラクターです</a:t>
              </a:r>
              <a:endParaRPr lang="en-US" altLang="ja-JP" dirty="0"/>
            </a:p>
            <a:p>
              <a:endParaRPr lang="en-US" altLang="ja-JP" dirty="0"/>
            </a:p>
            <a:p>
              <a:r>
                <a:rPr lang="ja-JP" altLang="en-US" dirty="0"/>
                <a:t>操作して</a:t>
              </a:r>
              <a:r>
                <a:rPr lang="en-US" altLang="ja-JP" dirty="0"/>
                <a:t>NPC</a:t>
              </a:r>
              <a:r>
                <a:rPr lang="ja-JP" altLang="en-US" dirty="0"/>
                <a:t>であるローズをゴール地点まで導くのが目標です</a:t>
              </a:r>
              <a:endParaRPr lang="en-US" altLang="ja-JP" dirty="0"/>
            </a:p>
            <a:p>
              <a:r>
                <a:rPr lang="ja-JP" altLang="en-US" dirty="0"/>
                <a:t>具体的な操作については</a:t>
              </a:r>
              <a:r>
                <a:rPr lang="en-US" altLang="ja-JP" dirty="0"/>
                <a:t>p</a:t>
              </a:r>
              <a:r>
                <a:rPr lang="ja-JP" altLang="en-US" dirty="0"/>
                <a:t>～プレイヤー操作を見てください</a:t>
              </a:r>
              <a:endParaRPr lang="en-US" altLang="ja-JP" dirty="0"/>
            </a:p>
            <a:p>
              <a:endParaRPr lang="en-US" altLang="ja-JP" dirty="0"/>
            </a:p>
            <a:p>
              <a:r>
                <a:rPr lang="ja-JP" altLang="en-US" dirty="0"/>
                <a:t>エネミー、</a:t>
              </a:r>
              <a:r>
                <a:rPr lang="en-US" altLang="ja-JP" dirty="0"/>
                <a:t>UFO</a:t>
              </a:r>
              <a:r>
                <a:rPr lang="ja-JP" altLang="en-US" dirty="0"/>
                <a:t>、隕石に当たるとスタンし一定時間動けなくなります</a:t>
              </a:r>
              <a:endParaRPr lang="en-US" altLang="ja-JP" dirty="0"/>
            </a:p>
          </p:txBody>
        </p:sp>
        <p:sp>
          <p:nvSpPr>
            <p:cNvPr id="3" name="正方形/長方形 2">
              <a:extLst>
                <a:ext uri="{FF2B5EF4-FFF2-40B4-BE49-F238E27FC236}">
                  <a16:creationId xmlns:a16="http://schemas.microsoft.com/office/drawing/2014/main" id="{D184C908-F3B9-4D08-963B-3A1EA551D271}"/>
                </a:ext>
              </a:extLst>
            </p:cNvPr>
            <p:cNvSpPr/>
            <p:nvPr/>
          </p:nvSpPr>
          <p:spPr>
            <a:xfrm>
              <a:off x="422988" y="987740"/>
              <a:ext cx="11377125" cy="2459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3" name="グループ化 12">
            <a:extLst>
              <a:ext uri="{FF2B5EF4-FFF2-40B4-BE49-F238E27FC236}">
                <a16:creationId xmlns:a16="http://schemas.microsoft.com/office/drawing/2014/main" id="{39AE8E20-472D-44DE-A50D-CA17C1856EA0}"/>
              </a:ext>
            </a:extLst>
          </p:cNvPr>
          <p:cNvGrpSpPr/>
          <p:nvPr/>
        </p:nvGrpSpPr>
        <p:grpSpPr>
          <a:xfrm>
            <a:off x="422988" y="3731955"/>
            <a:ext cx="11377125" cy="2694246"/>
            <a:chOff x="422988" y="3731955"/>
            <a:chExt cx="11377125" cy="2694246"/>
          </a:xfrm>
        </p:grpSpPr>
        <p:pic>
          <p:nvPicPr>
            <p:cNvPr id="4" name="図 3" descr="マップ が含まれている画像&#10;&#10;自動的に生成された説明">
              <a:extLst>
                <a:ext uri="{FF2B5EF4-FFF2-40B4-BE49-F238E27FC236}">
                  <a16:creationId xmlns:a16="http://schemas.microsoft.com/office/drawing/2014/main" id="{AF64E951-0722-42D3-9FD3-A0659F608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56" y="4080585"/>
              <a:ext cx="1276134" cy="1276134"/>
            </a:xfrm>
            <a:prstGeom prst="rect">
              <a:avLst/>
            </a:prstGeom>
          </p:spPr>
        </p:pic>
        <p:sp>
          <p:nvSpPr>
            <p:cNvPr id="9" name="テキスト ボックス 8">
              <a:extLst>
                <a:ext uri="{FF2B5EF4-FFF2-40B4-BE49-F238E27FC236}">
                  <a16:creationId xmlns:a16="http://schemas.microsoft.com/office/drawing/2014/main" id="{8841DEAD-E072-4E04-95E4-7164479C0500}"/>
                </a:ext>
              </a:extLst>
            </p:cNvPr>
            <p:cNvSpPr txBox="1"/>
            <p:nvPr/>
          </p:nvSpPr>
          <p:spPr>
            <a:xfrm>
              <a:off x="1250109" y="5463757"/>
              <a:ext cx="1114581" cy="646331"/>
            </a:xfrm>
            <a:prstGeom prst="rect">
              <a:avLst/>
            </a:prstGeom>
            <a:noFill/>
            <a:ln>
              <a:noFill/>
            </a:ln>
          </p:spPr>
          <p:txBody>
            <a:bodyPr wrap="square" rtlCol="0">
              <a:spAutoFit/>
            </a:bodyPr>
            <a:lstStyle/>
            <a:p>
              <a:r>
                <a:rPr lang="ja-JP" altLang="en-US" b="1" dirty="0"/>
                <a:t> ローズ</a:t>
              </a:r>
              <a:endParaRPr lang="en-US" altLang="ja-JP" b="1" dirty="0"/>
            </a:p>
            <a:p>
              <a:r>
                <a:rPr lang="en-US" altLang="ja-JP" b="1" dirty="0"/>
                <a:t> </a:t>
              </a:r>
              <a:r>
                <a:rPr kumimoji="1" lang="en-US" altLang="ja-JP" b="1" dirty="0"/>
                <a:t>(NPC)</a:t>
              </a:r>
              <a:endParaRPr kumimoji="1" lang="ja-JP" altLang="en-US" b="1" dirty="0"/>
            </a:p>
          </p:txBody>
        </p:sp>
        <p:sp>
          <p:nvSpPr>
            <p:cNvPr id="10" name="テキスト ボックス 9">
              <a:extLst>
                <a:ext uri="{FF2B5EF4-FFF2-40B4-BE49-F238E27FC236}">
                  <a16:creationId xmlns:a16="http://schemas.microsoft.com/office/drawing/2014/main" id="{D7311C36-3531-41B2-B6D5-B270503CE906}"/>
                </a:ext>
              </a:extLst>
            </p:cNvPr>
            <p:cNvSpPr txBox="1"/>
            <p:nvPr/>
          </p:nvSpPr>
          <p:spPr>
            <a:xfrm>
              <a:off x="3962114" y="4063415"/>
              <a:ext cx="6648735" cy="2031325"/>
            </a:xfrm>
            <a:prstGeom prst="rect">
              <a:avLst/>
            </a:prstGeom>
            <a:noFill/>
            <a:ln>
              <a:noFill/>
            </a:ln>
          </p:spPr>
          <p:txBody>
            <a:bodyPr wrap="square" rtlCol="0">
              <a:spAutoFit/>
            </a:bodyPr>
            <a:lstStyle/>
            <a:p>
              <a:r>
                <a:rPr lang="ja-JP" altLang="en-US" dirty="0"/>
                <a:t>本作の</a:t>
              </a:r>
              <a:r>
                <a:rPr lang="en-US" altLang="ja-JP" dirty="0"/>
                <a:t>NPC</a:t>
              </a:r>
              <a:r>
                <a:rPr lang="ja-JP" altLang="en-US" dirty="0"/>
                <a:t>です</a:t>
              </a:r>
              <a:endParaRPr lang="en-US" altLang="ja-JP" dirty="0"/>
            </a:p>
            <a:p>
              <a:endParaRPr lang="en-US" altLang="ja-JP" dirty="0"/>
            </a:p>
            <a:p>
              <a:r>
                <a:rPr lang="ja-JP" altLang="en-US" dirty="0"/>
                <a:t>ゴール地点まで導くことでゲームクリアとなり</a:t>
              </a:r>
              <a:endParaRPr lang="en-US" altLang="ja-JP" dirty="0"/>
            </a:p>
            <a:p>
              <a:r>
                <a:rPr lang="en-US" altLang="ja-JP" dirty="0"/>
                <a:t>UFO</a:t>
              </a:r>
              <a:r>
                <a:rPr lang="ja-JP" altLang="en-US" dirty="0"/>
                <a:t>に攫われるとゲームオーバーとなります</a:t>
              </a:r>
              <a:endParaRPr lang="en-US" altLang="ja-JP" dirty="0"/>
            </a:p>
            <a:p>
              <a:endParaRPr lang="en-US" altLang="ja-JP" dirty="0"/>
            </a:p>
            <a:p>
              <a:r>
                <a:rPr lang="ja-JP" altLang="en-US" dirty="0"/>
                <a:t>また特定地点に導くことでアイテムを取得したり</a:t>
              </a:r>
              <a:endParaRPr lang="en-US" altLang="ja-JP" dirty="0"/>
            </a:p>
            <a:p>
              <a:r>
                <a:rPr lang="ja-JP" altLang="en-US" dirty="0"/>
                <a:t>未起動ブロックの起動をしてプレイヤーの補助をしてくれます</a:t>
              </a:r>
              <a:endParaRPr lang="en-US" altLang="ja-JP" dirty="0"/>
            </a:p>
          </p:txBody>
        </p:sp>
        <p:sp>
          <p:nvSpPr>
            <p:cNvPr id="12" name="正方形/長方形 11">
              <a:extLst>
                <a:ext uri="{FF2B5EF4-FFF2-40B4-BE49-F238E27FC236}">
                  <a16:creationId xmlns:a16="http://schemas.microsoft.com/office/drawing/2014/main" id="{BE6563FD-B515-43C3-81A9-2B033F92DA63}"/>
                </a:ext>
              </a:extLst>
            </p:cNvPr>
            <p:cNvSpPr/>
            <p:nvPr/>
          </p:nvSpPr>
          <p:spPr>
            <a:xfrm>
              <a:off x="422988" y="3731955"/>
              <a:ext cx="11377125" cy="26942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4" name="動作設定ボタン: 空白 13">
            <a:hlinkClick r:id="rId4" action="ppaction://hlinksldjump" highlightClick="1"/>
            <a:extLst>
              <a:ext uri="{FF2B5EF4-FFF2-40B4-BE49-F238E27FC236}">
                <a16:creationId xmlns:a16="http://schemas.microsoft.com/office/drawing/2014/main" id="{AD505529-AA3F-4857-BDB0-E4B86E16A796}"/>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0721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18A6945-C665-44FA-94AC-C33CC0B5D16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ブロック</a:t>
            </a:r>
            <a:endParaRPr kumimoji="1" lang="en-US" altLang="ja-JP" b="1" dirty="0"/>
          </a:p>
        </p:txBody>
      </p:sp>
      <p:pic>
        <p:nvPicPr>
          <p:cNvPr id="6" name="図 5" descr="グラフィカル ユーザー インターフェイス&#10;&#10;自動的に生成された説明">
            <a:extLst>
              <a:ext uri="{FF2B5EF4-FFF2-40B4-BE49-F238E27FC236}">
                <a16:creationId xmlns:a16="http://schemas.microsoft.com/office/drawing/2014/main" id="{1AC81B63-1B7C-4FA8-9BA9-CAA5F8FF6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29" y="4242651"/>
            <a:ext cx="1206236" cy="1206236"/>
          </a:xfrm>
          <a:prstGeom prst="rect">
            <a:avLst/>
          </a:prstGeom>
        </p:spPr>
      </p:pic>
      <p:sp>
        <p:nvSpPr>
          <p:cNvPr id="9" name="テキスト ボックス 8">
            <a:extLst>
              <a:ext uri="{FF2B5EF4-FFF2-40B4-BE49-F238E27FC236}">
                <a16:creationId xmlns:a16="http://schemas.microsoft.com/office/drawing/2014/main" id="{AE744EC3-4A1E-47B9-99D0-B5350998B08A}"/>
              </a:ext>
            </a:extLst>
          </p:cNvPr>
          <p:cNvSpPr txBox="1"/>
          <p:nvPr/>
        </p:nvSpPr>
        <p:spPr>
          <a:xfrm>
            <a:off x="985030" y="5608559"/>
            <a:ext cx="1777476" cy="369332"/>
          </a:xfrm>
          <a:prstGeom prst="rect">
            <a:avLst/>
          </a:prstGeom>
          <a:noFill/>
        </p:spPr>
        <p:txBody>
          <a:bodyPr wrap="square" rtlCol="0">
            <a:spAutoFit/>
          </a:bodyPr>
          <a:lstStyle/>
          <a:p>
            <a:r>
              <a:rPr lang="ja-JP" altLang="en-US" b="1" dirty="0"/>
              <a:t>所持ブロック</a:t>
            </a:r>
            <a:endParaRPr kumimoji="1" lang="ja-JP" altLang="en-US" b="1" dirty="0"/>
          </a:p>
        </p:txBody>
      </p:sp>
      <p:grpSp>
        <p:nvGrpSpPr>
          <p:cNvPr id="5" name="グループ化 4">
            <a:extLst>
              <a:ext uri="{FF2B5EF4-FFF2-40B4-BE49-F238E27FC236}">
                <a16:creationId xmlns:a16="http://schemas.microsoft.com/office/drawing/2014/main" id="{0B6F81E6-C71C-4B1B-A213-8DE1D394C61C}"/>
              </a:ext>
            </a:extLst>
          </p:cNvPr>
          <p:cNvGrpSpPr/>
          <p:nvPr/>
        </p:nvGrpSpPr>
        <p:grpSpPr>
          <a:xfrm>
            <a:off x="422987" y="959945"/>
            <a:ext cx="11377125" cy="2489200"/>
            <a:chOff x="422988" y="857250"/>
            <a:chExt cx="11377125" cy="2489200"/>
          </a:xfrm>
        </p:grpSpPr>
        <p:sp>
          <p:nvSpPr>
            <p:cNvPr id="7" name="テキスト ボックス 6">
              <a:extLst>
                <a:ext uri="{FF2B5EF4-FFF2-40B4-BE49-F238E27FC236}">
                  <a16:creationId xmlns:a16="http://schemas.microsoft.com/office/drawing/2014/main" id="{D4CD5925-E2C9-4F7D-9063-1041EEA03C17}"/>
                </a:ext>
              </a:extLst>
            </p:cNvPr>
            <p:cNvSpPr txBox="1"/>
            <p:nvPr/>
          </p:nvSpPr>
          <p:spPr>
            <a:xfrm>
              <a:off x="3962115" y="1224447"/>
              <a:ext cx="7184856" cy="1200329"/>
            </a:xfrm>
            <a:prstGeom prst="rect">
              <a:avLst/>
            </a:prstGeom>
            <a:noFill/>
            <a:ln>
              <a:noFill/>
            </a:ln>
          </p:spPr>
          <p:txBody>
            <a:bodyPr wrap="square" rtlCol="0">
              <a:spAutoFit/>
            </a:bodyPr>
            <a:lstStyle/>
            <a:p>
              <a:r>
                <a:rPr lang="ja-JP" altLang="en-US" dirty="0"/>
                <a:t>フィールドを漂うブロックです</a:t>
              </a:r>
              <a:endParaRPr lang="en-US" altLang="ja-JP" dirty="0"/>
            </a:p>
            <a:p>
              <a:endParaRPr lang="en-US" altLang="ja-JP" dirty="0"/>
            </a:p>
            <a:p>
              <a:r>
                <a:rPr lang="ja-JP" altLang="en-US" dirty="0"/>
                <a:t>マグネッコがくっつけて使うことで初めて意味を持つもので</a:t>
              </a:r>
              <a:endParaRPr lang="en-US" altLang="ja-JP" dirty="0"/>
            </a:p>
            <a:p>
              <a:r>
                <a:rPr lang="ja-JP" altLang="en-US" dirty="0"/>
                <a:t>漂っている状態では何の効果も発揮しません</a:t>
              </a:r>
              <a:endParaRPr lang="en-US" altLang="ja-JP" dirty="0"/>
            </a:p>
          </p:txBody>
        </p:sp>
        <p:sp>
          <p:nvSpPr>
            <p:cNvPr id="8" name="テキスト ボックス 7">
              <a:extLst>
                <a:ext uri="{FF2B5EF4-FFF2-40B4-BE49-F238E27FC236}">
                  <a16:creationId xmlns:a16="http://schemas.microsoft.com/office/drawing/2014/main" id="{4A25CAA3-120D-4AD4-A6D1-864B9B1539CD}"/>
                </a:ext>
              </a:extLst>
            </p:cNvPr>
            <p:cNvSpPr txBox="1"/>
            <p:nvPr/>
          </p:nvSpPr>
          <p:spPr>
            <a:xfrm>
              <a:off x="985030" y="2554478"/>
              <a:ext cx="1700761" cy="369332"/>
            </a:xfrm>
            <a:prstGeom prst="rect">
              <a:avLst/>
            </a:prstGeom>
            <a:noFill/>
          </p:spPr>
          <p:txBody>
            <a:bodyPr wrap="square" rtlCol="0">
              <a:spAutoFit/>
            </a:bodyPr>
            <a:lstStyle/>
            <a:p>
              <a:r>
                <a:rPr lang="ja-JP" altLang="en-US" b="1" dirty="0"/>
                <a:t>漂流ブロック</a:t>
              </a:r>
              <a:endParaRPr kumimoji="1" lang="ja-JP" altLang="en-US" b="1" dirty="0"/>
            </a:p>
          </p:txBody>
        </p:sp>
        <p:sp>
          <p:nvSpPr>
            <p:cNvPr id="3" name="正方形/長方形 2">
              <a:extLst>
                <a:ext uri="{FF2B5EF4-FFF2-40B4-BE49-F238E27FC236}">
                  <a16:creationId xmlns:a16="http://schemas.microsoft.com/office/drawing/2014/main" id="{F8E158E7-0CD3-41C0-ABC6-69D81917E257}"/>
                </a:ext>
              </a:extLst>
            </p:cNvPr>
            <p:cNvSpPr/>
            <p:nvPr/>
          </p:nvSpPr>
          <p:spPr>
            <a:xfrm>
              <a:off x="422988" y="857250"/>
              <a:ext cx="11377125" cy="248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ダイアグラム が含まれている画像&#10;&#10;自動的に生成された説明">
              <a:extLst>
                <a:ext uri="{FF2B5EF4-FFF2-40B4-BE49-F238E27FC236}">
                  <a16:creationId xmlns:a16="http://schemas.microsoft.com/office/drawing/2014/main" id="{AB1DC675-3E8F-4403-BE22-89598849D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29" y="1224447"/>
              <a:ext cx="1206236" cy="1194174"/>
            </a:xfrm>
            <a:prstGeom prst="rect">
              <a:avLst/>
            </a:prstGeom>
          </p:spPr>
        </p:pic>
      </p:grpSp>
      <p:sp>
        <p:nvSpPr>
          <p:cNvPr id="11" name="正方形/長方形 10">
            <a:extLst>
              <a:ext uri="{FF2B5EF4-FFF2-40B4-BE49-F238E27FC236}">
                <a16:creationId xmlns:a16="http://schemas.microsoft.com/office/drawing/2014/main" id="{DDB11CCA-D84F-41EA-AB05-7DBA55291E9D}"/>
              </a:ext>
            </a:extLst>
          </p:cNvPr>
          <p:cNvSpPr/>
          <p:nvPr/>
        </p:nvSpPr>
        <p:spPr>
          <a:xfrm>
            <a:off x="407437" y="3713647"/>
            <a:ext cx="11377125" cy="282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B652081-CDB4-4627-A66E-1DBC9F2BE0B0}"/>
              </a:ext>
            </a:extLst>
          </p:cNvPr>
          <p:cNvSpPr txBox="1"/>
          <p:nvPr/>
        </p:nvSpPr>
        <p:spPr>
          <a:xfrm>
            <a:off x="3962114" y="4242651"/>
            <a:ext cx="7366285" cy="1754326"/>
          </a:xfrm>
          <a:prstGeom prst="rect">
            <a:avLst/>
          </a:prstGeom>
          <a:noFill/>
          <a:ln>
            <a:noFill/>
          </a:ln>
        </p:spPr>
        <p:txBody>
          <a:bodyPr wrap="square" rtlCol="0">
            <a:spAutoFit/>
          </a:bodyPr>
          <a:lstStyle/>
          <a:p>
            <a:r>
              <a:rPr lang="ja-JP" altLang="en-US" dirty="0"/>
              <a:t>漂流ブロックがマグネッコにくっついた状態です</a:t>
            </a:r>
            <a:endParaRPr lang="en-US" altLang="ja-JP" dirty="0"/>
          </a:p>
          <a:p>
            <a:endParaRPr lang="en-US" altLang="ja-JP" dirty="0"/>
          </a:p>
          <a:p>
            <a:r>
              <a:rPr lang="ja-JP" altLang="en-US" dirty="0"/>
              <a:t>漂流ブロックにマグネッコでぶつかり所持ブロックに変換し</a:t>
            </a:r>
            <a:endParaRPr lang="en-US" altLang="ja-JP" dirty="0"/>
          </a:p>
          <a:p>
            <a:r>
              <a:rPr lang="ja-JP" altLang="en-US" dirty="0"/>
              <a:t>ローズの通るルートを作成する</a:t>
            </a:r>
            <a:endParaRPr lang="en-US" altLang="ja-JP" dirty="0"/>
          </a:p>
          <a:p>
            <a:r>
              <a:rPr lang="ja-JP" altLang="en-US" dirty="0"/>
              <a:t>これを繰り返してゴールまでの道を作るのが基礎的なゲームサイクル</a:t>
            </a:r>
            <a:endParaRPr lang="en-US" altLang="ja-JP" dirty="0"/>
          </a:p>
          <a:p>
            <a:r>
              <a:rPr lang="ja-JP" altLang="en-US" dirty="0"/>
              <a:t>になっています</a:t>
            </a:r>
            <a:endParaRPr lang="en-US" altLang="ja-JP" dirty="0"/>
          </a:p>
        </p:txBody>
      </p:sp>
      <p:sp>
        <p:nvSpPr>
          <p:cNvPr id="12" name="動作設定ボタン: 空白 11">
            <a:hlinkClick r:id="rId4" action="ppaction://hlinksldjump" highlightClick="1"/>
            <a:extLst>
              <a:ext uri="{FF2B5EF4-FFF2-40B4-BE49-F238E27FC236}">
                <a16:creationId xmlns:a16="http://schemas.microsoft.com/office/drawing/2014/main" id="{43DC9317-40CB-4B66-9FC6-7AF5F64BE3BB}"/>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734232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534C5F-16B0-4844-93E0-D0B0F4BDF68B}"/>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フィールドブロック</a:t>
            </a:r>
            <a:endParaRPr kumimoji="1" lang="en-US" altLang="ja-JP" b="1" dirty="0"/>
          </a:p>
        </p:txBody>
      </p:sp>
      <p:grpSp>
        <p:nvGrpSpPr>
          <p:cNvPr id="6" name="グループ化 5">
            <a:extLst>
              <a:ext uri="{FF2B5EF4-FFF2-40B4-BE49-F238E27FC236}">
                <a16:creationId xmlns:a16="http://schemas.microsoft.com/office/drawing/2014/main" id="{5B18AA2E-A291-4EF6-9731-0975635A3852}"/>
              </a:ext>
            </a:extLst>
          </p:cNvPr>
          <p:cNvGrpSpPr/>
          <p:nvPr/>
        </p:nvGrpSpPr>
        <p:grpSpPr>
          <a:xfrm>
            <a:off x="422988" y="950258"/>
            <a:ext cx="11377125" cy="2374900"/>
            <a:chOff x="422988" y="950258"/>
            <a:chExt cx="11377125" cy="2374900"/>
          </a:xfrm>
        </p:grpSpPr>
        <p:sp>
          <p:nvSpPr>
            <p:cNvPr id="5" name="テキスト ボックス 4">
              <a:extLst>
                <a:ext uri="{FF2B5EF4-FFF2-40B4-BE49-F238E27FC236}">
                  <a16:creationId xmlns:a16="http://schemas.microsoft.com/office/drawing/2014/main" id="{2D1E59F0-CE25-4B8B-974B-7DD88DC7D60A}"/>
                </a:ext>
              </a:extLst>
            </p:cNvPr>
            <p:cNvSpPr txBox="1"/>
            <p:nvPr/>
          </p:nvSpPr>
          <p:spPr>
            <a:xfrm>
              <a:off x="901010" y="2671796"/>
              <a:ext cx="1563108" cy="369332"/>
            </a:xfrm>
            <a:prstGeom prst="rect">
              <a:avLst/>
            </a:prstGeom>
            <a:noFill/>
          </p:spPr>
          <p:txBody>
            <a:bodyPr wrap="square" rtlCol="0">
              <a:spAutoFit/>
            </a:bodyPr>
            <a:lstStyle/>
            <a:p>
              <a:r>
                <a:rPr kumimoji="1" lang="ja-JP" altLang="en-US" b="1" dirty="0"/>
                <a:t>電源ブロック</a:t>
              </a:r>
              <a:endParaRPr kumimoji="1" lang="en-US" altLang="ja-JP" b="1" dirty="0"/>
            </a:p>
          </p:txBody>
        </p:sp>
        <p:sp>
          <p:nvSpPr>
            <p:cNvPr id="12" name="テキスト ボックス 11">
              <a:extLst>
                <a:ext uri="{FF2B5EF4-FFF2-40B4-BE49-F238E27FC236}">
                  <a16:creationId xmlns:a16="http://schemas.microsoft.com/office/drawing/2014/main" id="{667A4F07-B18C-45B4-BC1F-88F3AC71FE1F}"/>
                </a:ext>
              </a:extLst>
            </p:cNvPr>
            <p:cNvSpPr txBox="1"/>
            <p:nvPr/>
          </p:nvSpPr>
          <p:spPr>
            <a:xfrm>
              <a:off x="3991531" y="1237832"/>
              <a:ext cx="6503262" cy="369332"/>
            </a:xfrm>
            <a:prstGeom prst="rect">
              <a:avLst/>
            </a:prstGeom>
            <a:noFill/>
            <a:ln>
              <a:noFill/>
            </a:ln>
          </p:spPr>
          <p:txBody>
            <a:bodyPr wrap="square" rtlCol="0">
              <a:spAutoFit/>
            </a:bodyPr>
            <a:lstStyle/>
            <a:p>
              <a:endParaRPr lang="en-US" altLang="ja-JP" dirty="0"/>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859A2170-71B3-4554-8202-7204E7C7A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63" y="1299968"/>
              <a:ext cx="1251203" cy="1251203"/>
            </a:xfrm>
            <a:prstGeom prst="rect">
              <a:avLst/>
            </a:prstGeom>
          </p:spPr>
        </p:pic>
        <p:sp>
          <p:nvSpPr>
            <p:cNvPr id="23" name="正方形/長方形 22">
              <a:extLst>
                <a:ext uri="{FF2B5EF4-FFF2-40B4-BE49-F238E27FC236}">
                  <a16:creationId xmlns:a16="http://schemas.microsoft.com/office/drawing/2014/main" id="{C267762E-2556-4659-97E5-D009FDC5D905}"/>
                </a:ext>
              </a:extLst>
            </p:cNvPr>
            <p:cNvSpPr/>
            <p:nvPr/>
          </p:nvSpPr>
          <p:spPr>
            <a:xfrm>
              <a:off x="422988" y="950258"/>
              <a:ext cx="11377125" cy="2374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76AA8C2-CBB7-47AC-AADB-106EFB656D41}"/>
                </a:ext>
              </a:extLst>
            </p:cNvPr>
            <p:cNvSpPr txBox="1"/>
            <p:nvPr/>
          </p:nvSpPr>
          <p:spPr>
            <a:xfrm>
              <a:off x="3947081" y="1237832"/>
              <a:ext cx="7853032" cy="1754326"/>
            </a:xfrm>
            <a:prstGeom prst="rect">
              <a:avLst/>
            </a:prstGeom>
            <a:noFill/>
            <a:ln>
              <a:noFill/>
            </a:ln>
          </p:spPr>
          <p:txBody>
            <a:bodyPr wrap="square" rtlCol="0">
              <a:spAutoFit/>
            </a:bodyPr>
            <a:lstStyle/>
            <a:p>
              <a:r>
                <a:rPr lang="ja-JP" altLang="en-US" dirty="0"/>
                <a:t>ルートを作っていく起点になるローズが通れるブロックです</a:t>
              </a:r>
              <a:endParaRPr lang="en-US" altLang="ja-JP" dirty="0"/>
            </a:p>
            <a:p>
              <a:endParaRPr lang="en-US" altLang="ja-JP" dirty="0"/>
            </a:p>
            <a:p>
              <a:r>
                <a:rPr lang="ja-JP" altLang="en-US" dirty="0"/>
                <a:t>このブロックの隣に所持ブロックを置いていき、ローズの通れるルートを</a:t>
              </a:r>
              <a:endParaRPr lang="en-US" altLang="ja-JP" dirty="0"/>
            </a:p>
            <a:p>
              <a:r>
                <a:rPr lang="ja-JP" altLang="en-US" dirty="0"/>
                <a:t>作っていくことになります</a:t>
              </a:r>
              <a:endParaRPr lang="en-US" altLang="ja-JP" dirty="0"/>
            </a:p>
            <a:p>
              <a:endParaRPr lang="en-US" altLang="ja-JP" dirty="0"/>
            </a:p>
            <a:p>
              <a:r>
                <a:rPr lang="ja-JP" altLang="en-US" dirty="0"/>
                <a:t>また隕石によって破壊されません</a:t>
              </a:r>
              <a:endParaRPr lang="en-US" altLang="ja-JP" dirty="0"/>
            </a:p>
          </p:txBody>
        </p:sp>
      </p:gr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7C6A6ADE-884C-4DC5-B139-945FC69FA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77" y="4202049"/>
            <a:ext cx="1194174" cy="1194174"/>
          </a:xfrm>
          <a:prstGeom prst="rect">
            <a:avLst/>
          </a:prstGeom>
        </p:spPr>
      </p:pic>
      <p:sp>
        <p:nvSpPr>
          <p:cNvPr id="25" name="正方形/長方形 24">
            <a:extLst>
              <a:ext uri="{FF2B5EF4-FFF2-40B4-BE49-F238E27FC236}">
                <a16:creationId xmlns:a16="http://schemas.microsoft.com/office/drawing/2014/main" id="{4AFF79D0-8551-48CF-8914-4F7CE86E3E89}"/>
              </a:ext>
            </a:extLst>
          </p:cNvPr>
          <p:cNvSpPr/>
          <p:nvPr/>
        </p:nvSpPr>
        <p:spPr>
          <a:xfrm>
            <a:off x="422988" y="3630449"/>
            <a:ext cx="11377125" cy="29035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C0E8C9B-AC67-43A0-8207-E6F5DE2D0567}"/>
              </a:ext>
            </a:extLst>
          </p:cNvPr>
          <p:cNvSpPr txBox="1"/>
          <p:nvPr/>
        </p:nvSpPr>
        <p:spPr>
          <a:xfrm>
            <a:off x="773311" y="5516848"/>
            <a:ext cx="1818506" cy="369332"/>
          </a:xfrm>
          <a:prstGeom prst="rect">
            <a:avLst/>
          </a:prstGeom>
          <a:noFill/>
        </p:spPr>
        <p:txBody>
          <a:bodyPr wrap="square" rtlCol="0">
            <a:spAutoFit/>
          </a:bodyPr>
          <a:lstStyle/>
          <a:p>
            <a:r>
              <a:rPr kumimoji="1" lang="ja-JP" altLang="en-US" b="1" dirty="0"/>
              <a:t>未起動ブロック</a:t>
            </a:r>
            <a:endParaRPr kumimoji="1" lang="en-US" altLang="ja-JP" b="1" dirty="0"/>
          </a:p>
        </p:txBody>
      </p:sp>
      <p:sp>
        <p:nvSpPr>
          <p:cNvPr id="27" name="テキスト ボックス 26">
            <a:extLst>
              <a:ext uri="{FF2B5EF4-FFF2-40B4-BE49-F238E27FC236}">
                <a16:creationId xmlns:a16="http://schemas.microsoft.com/office/drawing/2014/main" id="{0BCA58F4-AA0B-43ED-A0D4-C477E7774742}"/>
              </a:ext>
            </a:extLst>
          </p:cNvPr>
          <p:cNvSpPr txBox="1"/>
          <p:nvPr/>
        </p:nvSpPr>
        <p:spPr>
          <a:xfrm>
            <a:off x="3947081" y="3940953"/>
            <a:ext cx="7853032" cy="2308324"/>
          </a:xfrm>
          <a:prstGeom prst="rect">
            <a:avLst/>
          </a:prstGeom>
          <a:noFill/>
          <a:ln>
            <a:noFill/>
          </a:ln>
        </p:spPr>
        <p:txBody>
          <a:bodyPr wrap="square" rtlCol="0">
            <a:spAutoFit/>
          </a:bodyPr>
          <a:lstStyle/>
          <a:p>
            <a:r>
              <a:rPr lang="ja-JP" altLang="en-US" dirty="0"/>
              <a:t>未起動の電源ブロックです</a:t>
            </a:r>
            <a:endParaRPr lang="en-US" altLang="ja-JP" dirty="0"/>
          </a:p>
          <a:p>
            <a:endParaRPr lang="en-US" altLang="ja-JP" dirty="0"/>
          </a:p>
          <a:p>
            <a:r>
              <a:rPr lang="ja-JP" altLang="en-US" dirty="0"/>
              <a:t>この状態では隣に所持ブロックを置けません</a:t>
            </a:r>
            <a:endParaRPr lang="en-US" altLang="ja-JP" dirty="0"/>
          </a:p>
          <a:p>
            <a:r>
              <a:rPr lang="ja-JP" altLang="en-US" dirty="0"/>
              <a:t>ローズを未起動ブロック上に誘導することで電源ブロックに変化します</a:t>
            </a:r>
            <a:endParaRPr lang="en-US" altLang="ja-JP" dirty="0"/>
          </a:p>
          <a:p>
            <a:endParaRPr lang="en-US" altLang="ja-JP" dirty="0"/>
          </a:p>
          <a:p>
            <a:r>
              <a:rPr lang="ja-JP" altLang="en-US" dirty="0"/>
              <a:t>こちらも電源ブロック同様に隕石に破壊されません</a:t>
            </a:r>
            <a:endParaRPr lang="en-US" altLang="ja-JP" dirty="0"/>
          </a:p>
          <a:p>
            <a:r>
              <a:rPr lang="ja-JP" altLang="en-US" dirty="0"/>
              <a:t>起動するとルートの起点が増えステージの攻略がかなり楽になるので</a:t>
            </a:r>
            <a:endParaRPr lang="en-US" altLang="ja-JP" dirty="0"/>
          </a:p>
          <a:p>
            <a:r>
              <a:rPr lang="ja-JP" altLang="en-US" dirty="0"/>
              <a:t>積極的な起動をおススメします</a:t>
            </a:r>
            <a:endParaRPr lang="en-US" altLang="ja-JP" dirty="0"/>
          </a:p>
        </p:txBody>
      </p:sp>
      <p:sp>
        <p:nvSpPr>
          <p:cNvPr id="13" name="動作設定ボタン: 空白 12">
            <a:hlinkClick r:id="rId4" action="ppaction://hlinksldjump" highlightClick="1"/>
            <a:extLst>
              <a:ext uri="{FF2B5EF4-FFF2-40B4-BE49-F238E27FC236}">
                <a16:creationId xmlns:a16="http://schemas.microsoft.com/office/drawing/2014/main" id="{F72F9B0C-D96C-4489-96A1-0E51EA359DAD}"/>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29884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時計と文字の加工写真&#10;&#10;低い精度で自動的に生成された説明">
            <a:extLst>
              <a:ext uri="{FF2B5EF4-FFF2-40B4-BE49-F238E27FC236}">
                <a16:creationId xmlns:a16="http://schemas.microsoft.com/office/drawing/2014/main" id="{3E9C72D2-E4D1-4EFA-AE51-23A2353B2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547" y="4533526"/>
            <a:ext cx="1194174" cy="1194174"/>
          </a:xfrm>
          <a:prstGeom prst="rect">
            <a:avLst/>
          </a:prstGeom>
        </p:spPr>
      </p:pic>
      <p:sp>
        <p:nvSpPr>
          <p:cNvPr id="5" name="テキスト ボックス 4">
            <a:extLst>
              <a:ext uri="{FF2B5EF4-FFF2-40B4-BE49-F238E27FC236}">
                <a16:creationId xmlns:a16="http://schemas.microsoft.com/office/drawing/2014/main" id="{BEB0CF02-B85F-49D4-B4B5-90897046E33A}"/>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フィールドブロック</a:t>
            </a:r>
            <a:endParaRPr kumimoji="1" lang="en-US" altLang="ja-JP" b="1" dirty="0"/>
          </a:p>
        </p:txBody>
      </p:sp>
      <p:grpSp>
        <p:nvGrpSpPr>
          <p:cNvPr id="2" name="グループ化 1">
            <a:extLst>
              <a:ext uri="{FF2B5EF4-FFF2-40B4-BE49-F238E27FC236}">
                <a16:creationId xmlns:a16="http://schemas.microsoft.com/office/drawing/2014/main" id="{EE746DE4-8780-435D-A4C8-E0EB8A2D41C2}"/>
              </a:ext>
            </a:extLst>
          </p:cNvPr>
          <p:cNvGrpSpPr/>
          <p:nvPr/>
        </p:nvGrpSpPr>
        <p:grpSpPr>
          <a:xfrm>
            <a:off x="422988" y="950258"/>
            <a:ext cx="11377125" cy="2796242"/>
            <a:chOff x="422988" y="950258"/>
            <a:chExt cx="11377125" cy="2796242"/>
          </a:xfrm>
        </p:grpSpPr>
        <p:pic>
          <p:nvPicPr>
            <p:cNvPr id="4" name="図 3" descr="グラフィカル ユーザー インターフェイス, アプリケーション&#10;&#10;自動的に生成された説明">
              <a:extLst>
                <a:ext uri="{FF2B5EF4-FFF2-40B4-BE49-F238E27FC236}">
                  <a16:creationId xmlns:a16="http://schemas.microsoft.com/office/drawing/2014/main" id="{D75EA21E-91EC-4325-AB9A-83A723383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63" y="1373789"/>
              <a:ext cx="1206236" cy="1206236"/>
            </a:xfrm>
            <a:prstGeom prst="rect">
              <a:avLst/>
            </a:prstGeom>
          </p:spPr>
        </p:pic>
        <p:sp>
          <p:nvSpPr>
            <p:cNvPr id="7" name="テキスト ボックス 6">
              <a:extLst>
                <a:ext uri="{FF2B5EF4-FFF2-40B4-BE49-F238E27FC236}">
                  <a16:creationId xmlns:a16="http://schemas.microsoft.com/office/drawing/2014/main" id="{04C2E53B-CDBE-4011-A712-E1A6502523AC}"/>
                </a:ext>
              </a:extLst>
            </p:cNvPr>
            <p:cNvSpPr txBox="1"/>
            <p:nvPr/>
          </p:nvSpPr>
          <p:spPr>
            <a:xfrm>
              <a:off x="1224860" y="2721566"/>
              <a:ext cx="1105590" cy="369332"/>
            </a:xfrm>
            <a:prstGeom prst="rect">
              <a:avLst/>
            </a:prstGeom>
            <a:noFill/>
          </p:spPr>
          <p:txBody>
            <a:bodyPr wrap="square" rtlCol="0">
              <a:spAutoFit/>
            </a:bodyPr>
            <a:lstStyle/>
            <a:p>
              <a:r>
                <a:rPr lang="ja-JP" altLang="en-US" b="1" dirty="0"/>
                <a:t>ルート</a:t>
              </a:r>
              <a:endParaRPr kumimoji="1" lang="en-US" altLang="ja-JP" b="1" dirty="0"/>
            </a:p>
          </p:txBody>
        </p:sp>
        <p:sp>
          <p:nvSpPr>
            <p:cNvPr id="8" name="テキスト ボックス 7">
              <a:extLst>
                <a:ext uri="{FF2B5EF4-FFF2-40B4-BE49-F238E27FC236}">
                  <a16:creationId xmlns:a16="http://schemas.microsoft.com/office/drawing/2014/main" id="{268105C2-A46F-4BC0-AFC8-DD4512630B7C}"/>
                </a:ext>
              </a:extLst>
            </p:cNvPr>
            <p:cNvSpPr txBox="1"/>
            <p:nvPr/>
          </p:nvSpPr>
          <p:spPr>
            <a:xfrm>
              <a:off x="3991531" y="1237832"/>
              <a:ext cx="6503262" cy="369332"/>
            </a:xfrm>
            <a:prstGeom prst="rect">
              <a:avLst/>
            </a:prstGeom>
            <a:noFill/>
            <a:ln>
              <a:noFill/>
            </a:ln>
          </p:spPr>
          <p:txBody>
            <a:bodyPr wrap="square" rtlCol="0">
              <a:spAutoFit/>
            </a:bodyPr>
            <a:lstStyle/>
            <a:p>
              <a:endParaRPr lang="en-US" altLang="ja-JP" dirty="0"/>
            </a:p>
          </p:txBody>
        </p:sp>
        <p:sp>
          <p:nvSpPr>
            <p:cNvPr id="10" name="正方形/長方形 9">
              <a:extLst>
                <a:ext uri="{FF2B5EF4-FFF2-40B4-BE49-F238E27FC236}">
                  <a16:creationId xmlns:a16="http://schemas.microsoft.com/office/drawing/2014/main" id="{56F79D07-49BC-47FA-AF53-17E9349C34DB}"/>
                </a:ext>
              </a:extLst>
            </p:cNvPr>
            <p:cNvSpPr/>
            <p:nvPr/>
          </p:nvSpPr>
          <p:spPr>
            <a:xfrm>
              <a:off x="422988" y="950258"/>
              <a:ext cx="11377125" cy="27962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B800E46-5D54-4862-8166-26739D21D095}"/>
                </a:ext>
              </a:extLst>
            </p:cNvPr>
            <p:cNvSpPr txBox="1"/>
            <p:nvPr/>
          </p:nvSpPr>
          <p:spPr>
            <a:xfrm>
              <a:off x="3947081" y="1237832"/>
              <a:ext cx="7853032" cy="2308324"/>
            </a:xfrm>
            <a:prstGeom prst="rect">
              <a:avLst/>
            </a:prstGeom>
            <a:noFill/>
            <a:ln>
              <a:noFill/>
            </a:ln>
          </p:spPr>
          <p:txBody>
            <a:bodyPr wrap="square" rtlCol="0">
              <a:spAutoFit/>
            </a:bodyPr>
            <a:lstStyle/>
            <a:p>
              <a:r>
                <a:rPr lang="ja-JP" altLang="en-US" dirty="0"/>
                <a:t>マグネッコが所持ブロックを使って作るローズが通れる場所です</a:t>
              </a:r>
              <a:endParaRPr lang="en-US" altLang="ja-JP" dirty="0"/>
            </a:p>
            <a:p>
              <a:endParaRPr lang="en-US" altLang="ja-JP" dirty="0"/>
            </a:p>
            <a:p>
              <a:r>
                <a:rPr lang="ja-JP" altLang="en-US" dirty="0"/>
                <a:t>電源ブロックの隣に所持ブロックを置くとできるブロックで</a:t>
              </a:r>
              <a:endParaRPr lang="en-US" altLang="ja-JP" dirty="0"/>
            </a:p>
            <a:p>
              <a:r>
                <a:rPr lang="ja-JP" altLang="en-US" dirty="0"/>
                <a:t>ルートの隣に所持ブロックを置いてどんどんルートを作っていけます</a:t>
              </a:r>
              <a:endParaRPr lang="en-US" altLang="ja-JP" dirty="0"/>
            </a:p>
            <a:p>
              <a:endParaRPr lang="en-US" altLang="ja-JP" dirty="0"/>
            </a:p>
            <a:p>
              <a:r>
                <a:rPr lang="ja-JP" altLang="en-US" dirty="0"/>
                <a:t>電源ブロックと異なり、隕石によって破壊されます</a:t>
              </a:r>
              <a:endParaRPr lang="en-US" altLang="ja-JP" dirty="0"/>
            </a:p>
            <a:p>
              <a:r>
                <a:rPr lang="ja-JP" altLang="en-US" dirty="0"/>
                <a:t>また電源ブロックからの給電によって繋がっているので隕石の当たり所に</a:t>
              </a:r>
              <a:endParaRPr lang="en-US" altLang="ja-JP" dirty="0"/>
            </a:p>
            <a:p>
              <a:r>
                <a:rPr lang="ja-JP" altLang="en-US" dirty="0"/>
                <a:t>よっては一気にルートが崩れることがあります</a:t>
              </a:r>
              <a:endParaRPr lang="en-US" altLang="ja-JP" dirty="0"/>
            </a:p>
          </p:txBody>
        </p:sp>
      </p:grpSp>
      <p:sp>
        <p:nvSpPr>
          <p:cNvPr id="12" name="正方形/長方形 11">
            <a:extLst>
              <a:ext uri="{FF2B5EF4-FFF2-40B4-BE49-F238E27FC236}">
                <a16:creationId xmlns:a16="http://schemas.microsoft.com/office/drawing/2014/main" id="{7BBE5081-D581-443D-B32D-9DDF4FF93B64}"/>
              </a:ext>
            </a:extLst>
          </p:cNvPr>
          <p:cNvSpPr/>
          <p:nvPr/>
        </p:nvSpPr>
        <p:spPr>
          <a:xfrm>
            <a:off x="422988" y="4072706"/>
            <a:ext cx="11377125" cy="24700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F4AD304-8D75-49FC-9556-0974CDF5EFAD}"/>
              </a:ext>
            </a:extLst>
          </p:cNvPr>
          <p:cNvSpPr txBox="1"/>
          <p:nvPr/>
        </p:nvSpPr>
        <p:spPr>
          <a:xfrm>
            <a:off x="1157609" y="5869240"/>
            <a:ext cx="1105590" cy="369332"/>
          </a:xfrm>
          <a:prstGeom prst="rect">
            <a:avLst/>
          </a:prstGeom>
          <a:noFill/>
        </p:spPr>
        <p:txBody>
          <a:bodyPr wrap="square" rtlCol="0">
            <a:spAutoFit/>
          </a:bodyPr>
          <a:lstStyle/>
          <a:p>
            <a:r>
              <a:rPr lang="ja-JP" altLang="en-US" b="1" dirty="0"/>
              <a:t>ガイド</a:t>
            </a:r>
            <a:endParaRPr kumimoji="1" lang="en-US" altLang="ja-JP" b="1" dirty="0"/>
          </a:p>
        </p:txBody>
      </p:sp>
      <p:sp>
        <p:nvSpPr>
          <p:cNvPr id="14" name="テキスト ボックス 13">
            <a:extLst>
              <a:ext uri="{FF2B5EF4-FFF2-40B4-BE49-F238E27FC236}">
                <a16:creationId xmlns:a16="http://schemas.microsoft.com/office/drawing/2014/main" id="{B758A544-25F7-49E5-9C0B-06E031287FD0}"/>
              </a:ext>
            </a:extLst>
          </p:cNvPr>
          <p:cNvSpPr txBox="1"/>
          <p:nvPr/>
        </p:nvSpPr>
        <p:spPr>
          <a:xfrm>
            <a:off x="3947081" y="4408139"/>
            <a:ext cx="7853032" cy="1754326"/>
          </a:xfrm>
          <a:prstGeom prst="rect">
            <a:avLst/>
          </a:prstGeom>
          <a:noFill/>
          <a:ln>
            <a:noFill/>
          </a:ln>
        </p:spPr>
        <p:txBody>
          <a:bodyPr wrap="square" rtlCol="0">
            <a:spAutoFit/>
          </a:bodyPr>
          <a:lstStyle/>
          <a:p>
            <a:r>
              <a:rPr lang="ja-JP" altLang="en-US" dirty="0"/>
              <a:t>所持ブロックを置ける場所を表すガイドです</a:t>
            </a:r>
            <a:endParaRPr lang="en-US" altLang="ja-JP" dirty="0"/>
          </a:p>
          <a:p>
            <a:endParaRPr lang="en-US" altLang="ja-JP" dirty="0"/>
          </a:p>
          <a:p>
            <a:r>
              <a:rPr lang="ja-JP" altLang="en-US" dirty="0"/>
              <a:t>ここにブロックを重ねて設置ボタンをホールドすることでルートを</a:t>
            </a:r>
            <a:endParaRPr lang="en-US" altLang="ja-JP" dirty="0"/>
          </a:p>
          <a:p>
            <a:r>
              <a:rPr lang="ja-JP" altLang="en-US" dirty="0"/>
              <a:t>作ることができます</a:t>
            </a:r>
            <a:endParaRPr lang="en-US" altLang="ja-JP" dirty="0"/>
          </a:p>
          <a:p>
            <a:endParaRPr lang="en-US" altLang="ja-JP" dirty="0"/>
          </a:p>
          <a:p>
            <a:r>
              <a:rPr lang="ja-JP" altLang="en-US" dirty="0"/>
              <a:t>自動的に表示されプレイする際の指標になります</a:t>
            </a:r>
            <a:endParaRPr lang="en-US" altLang="ja-JP" dirty="0"/>
          </a:p>
        </p:txBody>
      </p:sp>
      <p:sp>
        <p:nvSpPr>
          <p:cNvPr id="15" name="動作設定ボタン: 空白 14">
            <a:hlinkClick r:id="rId4" action="ppaction://hlinksldjump" highlightClick="1"/>
            <a:extLst>
              <a:ext uri="{FF2B5EF4-FFF2-40B4-BE49-F238E27FC236}">
                <a16:creationId xmlns:a16="http://schemas.microsoft.com/office/drawing/2014/main" id="{8E1BC53F-3D2A-47FD-B0D3-618EA598A952}"/>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272156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C0D0D06-08B8-45CD-BE12-0AE50C628523}"/>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フィールドブロック</a:t>
            </a:r>
            <a:endParaRPr kumimoji="1" lang="en-US" altLang="ja-JP" b="1" dirty="0"/>
          </a:p>
        </p:txBody>
      </p:sp>
      <p:sp>
        <p:nvSpPr>
          <p:cNvPr id="5" name="テキスト ボックス 4">
            <a:extLst>
              <a:ext uri="{FF2B5EF4-FFF2-40B4-BE49-F238E27FC236}">
                <a16:creationId xmlns:a16="http://schemas.microsoft.com/office/drawing/2014/main" id="{86678FCF-39C5-4DF2-9396-DA8AD5C15521}"/>
              </a:ext>
            </a:extLst>
          </p:cNvPr>
          <p:cNvSpPr txBox="1"/>
          <p:nvPr/>
        </p:nvSpPr>
        <p:spPr>
          <a:xfrm>
            <a:off x="509512" y="2807492"/>
            <a:ext cx="2507386" cy="369332"/>
          </a:xfrm>
          <a:prstGeom prst="rect">
            <a:avLst/>
          </a:prstGeom>
          <a:noFill/>
        </p:spPr>
        <p:txBody>
          <a:bodyPr wrap="square" rtlCol="0">
            <a:spAutoFit/>
          </a:bodyPr>
          <a:lstStyle/>
          <a:p>
            <a:r>
              <a:rPr kumimoji="1" lang="ja-JP" altLang="en-US" b="1" dirty="0"/>
              <a:t>アイテム設置ブロック</a:t>
            </a:r>
            <a:endParaRPr kumimoji="1" lang="en-US" altLang="ja-JP" b="1" dirty="0"/>
          </a:p>
        </p:txBody>
      </p:sp>
      <p:sp>
        <p:nvSpPr>
          <p:cNvPr id="6" name="テキスト ボックス 5">
            <a:extLst>
              <a:ext uri="{FF2B5EF4-FFF2-40B4-BE49-F238E27FC236}">
                <a16:creationId xmlns:a16="http://schemas.microsoft.com/office/drawing/2014/main" id="{E8559CDB-33B2-41E1-AE24-9482D6D950B1}"/>
              </a:ext>
            </a:extLst>
          </p:cNvPr>
          <p:cNvSpPr txBox="1"/>
          <p:nvPr/>
        </p:nvSpPr>
        <p:spPr>
          <a:xfrm>
            <a:off x="3991531" y="1237832"/>
            <a:ext cx="6503262" cy="369332"/>
          </a:xfrm>
          <a:prstGeom prst="rect">
            <a:avLst/>
          </a:prstGeom>
          <a:noFill/>
          <a:ln>
            <a:noFill/>
          </a:ln>
        </p:spPr>
        <p:txBody>
          <a:bodyPr wrap="square" rtlCol="0">
            <a:spAutoFit/>
          </a:bodyPr>
          <a:lstStyle/>
          <a:p>
            <a:endParaRPr lang="en-US" altLang="ja-JP" dirty="0"/>
          </a:p>
        </p:txBody>
      </p:sp>
      <p:sp>
        <p:nvSpPr>
          <p:cNvPr id="7" name="正方形/長方形 6">
            <a:extLst>
              <a:ext uri="{FF2B5EF4-FFF2-40B4-BE49-F238E27FC236}">
                <a16:creationId xmlns:a16="http://schemas.microsoft.com/office/drawing/2014/main" id="{0F2F097A-1A51-4D87-9C2E-2E60BEE8E044}"/>
              </a:ext>
            </a:extLst>
          </p:cNvPr>
          <p:cNvSpPr/>
          <p:nvPr/>
        </p:nvSpPr>
        <p:spPr>
          <a:xfrm>
            <a:off x="422988" y="950258"/>
            <a:ext cx="11377125" cy="25704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5EA6AE6-2BB2-4EB6-8AD8-F88506A92BB8}"/>
              </a:ext>
            </a:extLst>
          </p:cNvPr>
          <p:cNvSpPr txBox="1"/>
          <p:nvPr/>
        </p:nvSpPr>
        <p:spPr>
          <a:xfrm>
            <a:off x="3947081" y="1306072"/>
            <a:ext cx="7853032" cy="1754326"/>
          </a:xfrm>
          <a:prstGeom prst="rect">
            <a:avLst/>
          </a:prstGeom>
          <a:noFill/>
          <a:ln>
            <a:noFill/>
          </a:ln>
        </p:spPr>
        <p:txBody>
          <a:bodyPr wrap="square" rtlCol="0">
            <a:spAutoFit/>
          </a:bodyPr>
          <a:lstStyle/>
          <a:p>
            <a:r>
              <a:rPr lang="ja-JP" altLang="en-US" dirty="0"/>
              <a:t>アイテムボックスが設置されているブロックです</a:t>
            </a:r>
            <a:endParaRPr lang="en-US" altLang="ja-JP" dirty="0"/>
          </a:p>
          <a:p>
            <a:endParaRPr lang="en-US" altLang="ja-JP" dirty="0"/>
          </a:p>
          <a:p>
            <a:r>
              <a:rPr lang="ja-JP" altLang="en-US" dirty="0"/>
              <a:t>隕石によって壊れませんがこのブロックに電源ブロックかルートが</a:t>
            </a:r>
            <a:endParaRPr lang="en-US" altLang="ja-JP" dirty="0"/>
          </a:p>
          <a:p>
            <a:r>
              <a:rPr lang="ja-JP" altLang="en-US" dirty="0"/>
              <a:t>繋がっていない場合は隣にルートを作っていくことができません</a:t>
            </a:r>
            <a:endParaRPr lang="en-US" altLang="ja-JP" dirty="0"/>
          </a:p>
          <a:p>
            <a:endParaRPr lang="en-US" altLang="ja-JP" dirty="0"/>
          </a:p>
          <a:p>
            <a:r>
              <a:rPr lang="ja-JP" altLang="en-US" dirty="0"/>
              <a:t>扱いとしては壊れないだけのルートとして覚えておくとよいでしょう</a:t>
            </a:r>
            <a:endParaRPr lang="en-US" altLang="ja-JP" dirty="0"/>
          </a:p>
        </p:txBody>
      </p:sp>
      <p:pic>
        <p:nvPicPr>
          <p:cNvPr id="10" name="図 9" descr="グラフィカル ユーザー インターフェイス&#10;&#10;自動的に生成された説明">
            <a:extLst>
              <a:ext uri="{FF2B5EF4-FFF2-40B4-BE49-F238E27FC236}">
                <a16:creationId xmlns:a16="http://schemas.microsoft.com/office/drawing/2014/main" id="{3C66E84A-10C2-4BED-8270-8B3267D54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827" y="1306072"/>
            <a:ext cx="1236792" cy="1250383"/>
          </a:xfrm>
          <a:prstGeom prst="rect">
            <a:avLst/>
          </a:prstGeom>
        </p:spPr>
      </p:pic>
      <p:pic>
        <p:nvPicPr>
          <p:cNvPr id="11" name="図 10" descr="パソコンの画面&#10;&#10;中程度の精度で自動的に生成された説明">
            <a:extLst>
              <a:ext uri="{FF2B5EF4-FFF2-40B4-BE49-F238E27FC236}">
                <a16:creationId xmlns:a16="http://schemas.microsoft.com/office/drawing/2014/main" id="{ACEBE8E1-A955-403A-AAB2-FCC11818D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828" y="4238730"/>
            <a:ext cx="1236791" cy="1249674"/>
          </a:xfrm>
          <a:prstGeom prst="rect">
            <a:avLst/>
          </a:prstGeom>
        </p:spPr>
      </p:pic>
      <p:sp>
        <p:nvSpPr>
          <p:cNvPr id="12" name="正方形/長方形 11">
            <a:extLst>
              <a:ext uri="{FF2B5EF4-FFF2-40B4-BE49-F238E27FC236}">
                <a16:creationId xmlns:a16="http://schemas.microsoft.com/office/drawing/2014/main" id="{834849B7-F14B-43B4-9654-9C6464CBB145}"/>
              </a:ext>
            </a:extLst>
          </p:cNvPr>
          <p:cNvSpPr/>
          <p:nvPr/>
        </p:nvSpPr>
        <p:spPr>
          <a:xfrm>
            <a:off x="407437" y="3771788"/>
            <a:ext cx="11377125" cy="2728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594426C-76E6-49AD-AF15-7FD9A1669FBF}"/>
              </a:ext>
            </a:extLst>
          </p:cNvPr>
          <p:cNvSpPr txBox="1"/>
          <p:nvPr/>
        </p:nvSpPr>
        <p:spPr>
          <a:xfrm>
            <a:off x="752108" y="5770680"/>
            <a:ext cx="1910227" cy="369332"/>
          </a:xfrm>
          <a:prstGeom prst="rect">
            <a:avLst/>
          </a:prstGeom>
          <a:noFill/>
        </p:spPr>
        <p:txBody>
          <a:bodyPr wrap="square" rtlCol="0">
            <a:spAutoFit/>
          </a:bodyPr>
          <a:lstStyle/>
          <a:p>
            <a:r>
              <a:rPr lang="ja-JP" altLang="en-US" b="1" dirty="0"/>
              <a:t>ゴール</a:t>
            </a:r>
            <a:r>
              <a:rPr kumimoji="1" lang="ja-JP" altLang="en-US" b="1" dirty="0"/>
              <a:t>ブロック</a:t>
            </a:r>
            <a:endParaRPr kumimoji="1" lang="en-US" altLang="ja-JP" b="1" dirty="0"/>
          </a:p>
        </p:txBody>
      </p:sp>
      <p:sp>
        <p:nvSpPr>
          <p:cNvPr id="14" name="テキスト ボックス 13">
            <a:extLst>
              <a:ext uri="{FF2B5EF4-FFF2-40B4-BE49-F238E27FC236}">
                <a16:creationId xmlns:a16="http://schemas.microsoft.com/office/drawing/2014/main" id="{53BAB232-2745-455C-831F-DFF1568AA2C4}"/>
              </a:ext>
            </a:extLst>
          </p:cNvPr>
          <p:cNvSpPr txBox="1"/>
          <p:nvPr/>
        </p:nvSpPr>
        <p:spPr>
          <a:xfrm>
            <a:off x="3991531" y="4535892"/>
            <a:ext cx="7853032" cy="1200329"/>
          </a:xfrm>
          <a:prstGeom prst="rect">
            <a:avLst/>
          </a:prstGeom>
          <a:noFill/>
          <a:ln>
            <a:noFill/>
          </a:ln>
        </p:spPr>
        <p:txBody>
          <a:bodyPr wrap="square" rtlCol="0">
            <a:spAutoFit/>
          </a:bodyPr>
          <a:lstStyle/>
          <a:p>
            <a:r>
              <a:rPr lang="ja-JP" altLang="en-US" dirty="0"/>
              <a:t>ゴール地点です</a:t>
            </a:r>
            <a:endParaRPr lang="en-US" altLang="ja-JP" dirty="0"/>
          </a:p>
          <a:p>
            <a:endParaRPr lang="en-US" altLang="ja-JP" dirty="0"/>
          </a:p>
          <a:p>
            <a:r>
              <a:rPr lang="ja-JP" altLang="en-US" dirty="0"/>
              <a:t>この場所までルートを繋げてローズを誘導してあげることで</a:t>
            </a:r>
            <a:endParaRPr lang="en-US" altLang="ja-JP" dirty="0"/>
          </a:p>
          <a:p>
            <a:r>
              <a:rPr lang="ja-JP" altLang="en-US" dirty="0"/>
              <a:t>ステージクリアとなります</a:t>
            </a:r>
            <a:endParaRPr lang="en-US" altLang="ja-JP" dirty="0"/>
          </a:p>
        </p:txBody>
      </p:sp>
      <p:sp>
        <p:nvSpPr>
          <p:cNvPr id="15" name="動作設定ボタン: 空白 14">
            <a:hlinkClick r:id="rId4" action="ppaction://hlinksldjump" highlightClick="1"/>
            <a:extLst>
              <a:ext uri="{FF2B5EF4-FFF2-40B4-BE49-F238E27FC236}">
                <a16:creationId xmlns:a16="http://schemas.microsoft.com/office/drawing/2014/main" id="{E4FD7542-F472-4399-A322-B720D0945B93}"/>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429132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44007A0-45A9-4F93-81D2-5BC0FB7FC7FD}"/>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プレイヤー妨害要素</a:t>
            </a:r>
            <a:endParaRPr kumimoji="1" lang="en-US" altLang="ja-JP" b="1" dirty="0"/>
          </a:p>
        </p:txBody>
      </p:sp>
      <p:pic>
        <p:nvPicPr>
          <p:cNvPr id="3" name="図 2" descr="時計, 挿絵 が含まれている画像&#10;&#10;自動的に生成された説明">
            <a:extLst>
              <a:ext uri="{FF2B5EF4-FFF2-40B4-BE49-F238E27FC236}">
                <a16:creationId xmlns:a16="http://schemas.microsoft.com/office/drawing/2014/main" id="{9AC9B2D0-B3DD-4BA7-AB7A-67C46A2DCE49}"/>
              </a:ext>
            </a:extLst>
          </p:cNvPr>
          <p:cNvPicPr>
            <a:picLocks noChangeAspect="1"/>
          </p:cNvPicPr>
          <p:nvPr/>
        </p:nvPicPr>
        <p:blipFill rotWithShape="1">
          <a:blip r:embed="rId2">
            <a:extLst>
              <a:ext uri="{28A0092B-C50C-407E-A947-70E740481C1C}">
                <a14:useLocalDpi xmlns:a14="http://schemas.microsoft.com/office/drawing/2010/main" val="0"/>
              </a:ext>
            </a:extLst>
          </a:blip>
          <a:srcRect l="23165" t="10196" r="24555" b="12710"/>
          <a:stretch/>
        </p:blipFill>
        <p:spPr>
          <a:xfrm>
            <a:off x="982744" y="3973472"/>
            <a:ext cx="1516038" cy="1254522"/>
          </a:xfrm>
          <a:prstGeom prst="rect">
            <a:avLst/>
          </a:prstGeom>
        </p:spPr>
      </p:pic>
      <p:sp>
        <p:nvSpPr>
          <p:cNvPr id="8" name="テキスト ボックス 7">
            <a:extLst>
              <a:ext uri="{FF2B5EF4-FFF2-40B4-BE49-F238E27FC236}">
                <a16:creationId xmlns:a16="http://schemas.microsoft.com/office/drawing/2014/main" id="{F5DF0B78-5628-4907-B99E-1A6DD4F0DB5E}"/>
              </a:ext>
            </a:extLst>
          </p:cNvPr>
          <p:cNvSpPr txBox="1"/>
          <p:nvPr/>
        </p:nvSpPr>
        <p:spPr>
          <a:xfrm>
            <a:off x="1095174" y="5402393"/>
            <a:ext cx="1343608" cy="369332"/>
          </a:xfrm>
          <a:prstGeom prst="rect">
            <a:avLst/>
          </a:prstGeom>
          <a:noFill/>
        </p:spPr>
        <p:txBody>
          <a:bodyPr wrap="square" rtlCol="0">
            <a:spAutoFit/>
          </a:bodyPr>
          <a:lstStyle/>
          <a:p>
            <a:r>
              <a:rPr lang="ja-JP" altLang="en-US" b="1" dirty="0"/>
              <a:t>赤エネミー</a:t>
            </a:r>
            <a:endParaRPr kumimoji="1" lang="ja-JP" altLang="en-US" b="1" dirty="0"/>
          </a:p>
        </p:txBody>
      </p:sp>
      <p:sp>
        <p:nvSpPr>
          <p:cNvPr id="9" name="テキスト ボックス 8">
            <a:extLst>
              <a:ext uri="{FF2B5EF4-FFF2-40B4-BE49-F238E27FC236}">
                <a16:creationId xmlns:a16="http://schemas.microsoft.com/office/drawing/2014/main" id="{E5B06EC0-BF06-48C2-BA34-5455C5A34591}"/>
              </a:ext>
            </a:extLst>
          </p:cNvPr>
          <p:cNvSpPr txBox="1"/>
          <p:nvPr/>
        </p:nvSpPr>
        <p:spPr>
          <a:xfrm>
            <a:off x="3920551" y="1225132"/>
            <a:ext cx="7184856" cy="2031325"/>
          </a:xfrm>
          <a:prstGeom prst="rect">
            <a:avLst/>
          </a:prstGeom>
          <a:noFill/>
          <a:ln>
            <a:noFill/>
          </a:ln>
        </p:spPr>
        <p:txBody>
          <a:bodyPr wrap="square" rtlCol="0">
            <a:spAutoFit/>
          </a:bodyPr>
          <a:lstStyle/>
          <a:p>
            <a:r>
              <a:rPr lang="ja-JP" altLang="en-US" dirty="0"/>
              <a:t>マグネッコの動きを妨害するエネミーです</a:t>
            </a:r>
            <a:endParaRPr lang="en-US" altLang="ja-JP" dirty="0"/>
          </a:p>
          <a:p>
            <a:endParaRPr lang="en-US" altLang="ja-JP" dirty="0"/>
          </a:p>
          <a:p>
            <a:r>
              <a:rPr lang="ja-JP" altLang="en-US" dirty="0"/>
              <a:t>マグネッコ本体か所持ブロックにぶつかるとマグネッコを一定時間</a:t>
            </a:r>
            <a:endParaRPr lang="en-US" altLang="ja-JP" dirty="0"/>
          </a:p>
          <a:p>
            <a:r>
              <a:rPr lang="ja-JP" altLang="en-US" dirty="0"/>
              <a:t>行動不能にし、所持ブロックを周囲に散らします</a:t>
            </a:r>
            <a:endParaRPr lang="en-US" altLang="ja-JP" dirty="0"/>
          </a:p>
          <a:p>
            <a:r>
              <a:rPr lang="ja-JP" altLang="en-US" dirty="0"/>
              <a:t>ローズに影響はありません</a:t>
            </a:r>
            <a:endParaRPr lang="en-US" altLang="ja-JP" dirty="0"/>
          </a:p>
          <a:p>
            <a:endParaRPr lang="en-US" altLang="ja-JP" dirty="0"/>
          </a:p>
          <a:p>
            <a:r>
              <a:rPr lang="ja-JP" altLang="en-US" dirty="0"/>
              <a:t>ブロック射出で倒すことができます</a:t>
            </a:r>
            <a:endParaRPr lang="en-US" altLang="ja-JP" dirty="0"/>
          </a:p>
        </p:txBody>
      </p:sp>
      <p:pic>
        <p:nvPicPr>
          <p:cNvPr id="4" name="図 3" descr="挿絵 が含まれている画像&#10;&#10;自動的に生成された説明">
            <a:extLst>
              <a:ext uri="{FF2B5EF4-FFF2-40B4-BE49-F238E27FC236}">
                <a16:creationId xmlns:a16="http://schemas.microsoft.com/office/drawing/2014/main" id="{5A91A676-FD78-445B-AC8D-2CF6770B9EBF}"/>
              </a:ext>
            </a:extLst>
          </p:cNvPr>
          <p:cNvPicPr>
            <a:picLocks noChangeAspect="1"/>
          </p:cNvPicPr>
          <p:nvPr/>
        </p:nvPicPr>
        <p:blipFill rotWithShape="1">
          <a:blip r:embed="rId3">
            <a:extLst>
              <a:ext uri="{28A0092B-C50C-407E-A947-70E740481C1C}">
                <a14:useLocalDpi xmlns:a14="http://schemas.microsoft.com/office/drawing/2010/main" val="0"/>
              </a:ext>
            </a:extLst>
          </a:blip>
          <a:srcRect l="27357" t="10062" r="27637" b="24638"/>
          <a:stretch/>
        </p:blipFill>
        <p:spPr>
          <a:xfrm>
            <a:off x="888938" y="1351995"/>
            <a:ext cx="1542286" cy="1249305"/>
          </a:xfrm>
          <a:prstGeom prst="rect">
            <a:avLst/>
          </a:prstGeom>
        </p:spPr>
      </p:pic>
      <p:sp>
        <p:nvSpPr>
          <p:cNvPr id="7" name="テキスト ボックス 6">
            <a:extLst>
              <a:ext uri="{FF2B5EF4-FFF2-40B4-BE49-F238E27FC236}">
                <a16:creationId xmlns:a16="http://schemas.microsoft.com/office/drawing/2014/main" id="{5118B85D-542E-4BC4-A849-1DE3D1BD9548}"/>
              </a:ext>
            </a:extLst>
          </p:cNvPr>
          <p:cNvSpPr txBox="1"/>
          <p:nvPr/>
        </p:nvSpPr>
        <p:spPr>
          <a:xfrm>
            <a:off x="3920551" y="3973472"/>
            <a:ext cx="7184856" cy="2031325"/>
          </a:xfrm>
          <a:prstGeom prst="rect">
            <a:avLst/>
          </a:prstGeom>
          <a:noFill/>
          <a:ln>
            <a:noFill/>
          </a:ln>
        </p:spPr>
        <p:txBody>
          <a:bodyPr wrap="square" rtlCol="0">
            <a:spAutoFit/>
          </a:bodyPr>
          <a:lstStyle/>
          <a:p>
            <a:r>
              <a:rPr lang="ja-JP" altLang="en-US" dirty="0"/>
              <a:t>マグネッコの動きを妨害するエネミーです</a:t>
            </a:r>
            <a:endParaRPr lang="en-US" altLang="ja-JP" dirty="0"/>
          </a:p>
          <a:p>
            <a:endParaRPr lang="en-US" altLang="ja-JP" dirty="0"/>
          </a:p>
          <a:p>
            <a:r>
              <a:rPr lang="ja-JP" altLang="en-US" dirty="0"/>
              <a:t>エネミーと比べ非常に速いスピードで動くため移動での回避が</a:t>
            </a:r>
            <a:endParaRPr lang="en-US" altLang="ja-JP" dirty="0"/>
          </a:p>
          <a:p>
            <a:r>
              <a:rPr lang="ja-JP" altLang="en-US" dirty="0"/>
              <a:t>難しくなっています</a:t>
            </a:r>
            <a:endParaRPr lang="en-US" altLang="ja-JP" dirty="0"/>
          </a:p>
          <a:p>
            <a:r>
              <a:rPr lang="ja-JP" altLang="en-US" dirty="0"/>
              <a:t>こちらもローズに影響はありません</a:t>
            </a:r>
            <a:endParaRPr lang="en-US" altLang="ja-JP" dirty="0"/>
          </a:p>
          <a:p>
            <a:endParaRPr lang="en-US" altLang="ja-JP" dirty="0"/>
          </a:p>
          <a:p>
            <a:r>
              <a:rPr lang="ja-JP" altLang="en-US" dirty="0"/>
              <a:t>スピードは速いものの耐久力はエネミーと変わりません</a:t>
            </a:r>
            <a:endParaRPr lang="en-US" altLang="ja-JP" dirty="0"/>
          </a:p>
        </p:txBody>
      </p:sp>
      <p:sp>
        <p:nvSpPr>
          <p:cNvPr id="27" name="テキスト ボックス 26">
            <a:extLst>
              <a:ext uri="{FF2B5EF4-FFF2-40B4-BE49-F238E27FC236}">
                <a16:creationId xmlns:a16="http://schemas.microsoft.com/office/drawing/2014/main" id="{D9F89210-7D5B-4D3A-A30D-5CE52757A0ED}"/>
              </a:ext>
            </a:extLst>
          </p:cNvPr>
          <p:cNvSpPr txBox="1"/>
          <p:nvPr/>
        </p:nvSpPr>
        <p:spPr>
          <a:xfrm>
            <a:off x="1187968" y="2720720"/>
            <a:ext cx="1105590" cy="369332"/>
          </a:xfrm>
          <a:prstGeom prst="rect">
            <a:avLst/>
          </a:prstGeom>
          <a:noFill/>
        </p:spPr>
        <p:txBody>
          <a:bodyPr wrap="square" rtlCol="0">
            <a:spAutoFit/>
          </a:bodyPr>
          <a:lstStyle/>
          <a:p>
            <a:r>
              <a:rPr kumimoji="1" lang="ja-JP" altLang="en-US" b="1" dirty="0"/>
              <a:t>エネミー</a:t>
            </a:r>
            <a:endParaRPr kumimoji="1" lang="en-US" altLang="ja-JP" b="1" dirty="0"/>
          </a:p>
        </p:txBody>
      </p:sp>
      <p:sp>
        <p:nvSpPr>
          <p:cNvPr id="29" name="正方形/長方形 28">
            <a:extLst>
              <a:ext uri="{FF2B5EF4-FFF2-40B4-BE49-F238E27FC236}">
                <a16:creationId xmlns:a16="http://schemas.microsoft.com/office/drawing/2014/main" id="{B0B00941-C374-414D-A820-F45E2BA4CC40}"/>
              </a:ext>
            </a:extLst>
          </p:cNvPr>
          <p:cNvSpPr/>
          <p:nvPr/>
        </p:nvSpPr>
        <p:spPr>
          <a:xfrm>
            <a:off x="422988" y="950258"/>
            <a:ext cx="11377125" cy="24112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72940638-D4B4-4204-90DC-04CAA61E1A77}"/>
              </a:ext>
            </a:extLst>
          </p:cNvPr>
          <p:cNvSpPr/>
          <p:nvPr/>
        </p:nvSpPr>
        <p:spPr>
          <a:xfrm>
            <a:off x="407437" y="3649033"/>
            <a:ext cx="11377125" cy="26438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動作設定ボタン: 空白 10">
            <a:hlinkClick r:id="rId4" action="ppaction://hlinksldjump" highlightClick="1"/>
            <a:extLst>
              <a:ext uri="{FF2B5EF4-FFF2-40B4-BE49-F238E27FC236}">
                <a16:creationId xmlns:a16="http://schemas.microsoft.com/office/drawing/2014/main" id="{FD64A334-E4BC-450F-BF21-34CCEDA248D4}"/>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85962647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2805</Words>
  <Application>Microsoft Office PowerPoint</Application>
  <PresentationFormat>ワイド画面</PresentationFormat>
  <Paragraphs>493</Paragraphs>
  <Slides>37</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37</vt:i4>
      </vt:variant>
    </vt:vector>
  </HeadingPairs>
  <TitlesOfParts>
    <vt:vector size="41"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THS19 緒方進之助</dc:creator>
  <cp:lastModifiedBy>THS19 緒方進之助</cp:lastModifiedBy>
  <cp:revision>103</cp:revision>
  <dcterms:created xsi:type="dcterms:W3CDTF">2021-08-26T05:21:56Z</dcterms:created>
  <dcterms:modified xsi:type="dcterms:W3CDTF">2021-08-31T05:57:07Z</dcterms:modified>
</cp:coreProperties>
</file>